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1449" r:id="rId5"/>
    <p:sldId id="1448" r:id="rId6"/>
    <p:sldId id="1443" r:id="rId7"/>
    <p:sldId id="1334" r:id="rId8"/>
    <p:sldId id="1432" r:id="rId9"/>
    <p:sldId id="1434" r:id="rId10"/>
    <p:sldId id="1435" r:id="rId11"/>
    <p:sldId id="1450" r:id="rId12"/>
    <p:sldId id="1438" r:id="rId13"/>
    <p:sldId id="1326" r:id="rId14"/>
    <p:sldId id="145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BBC00F-EF51-3926-D01E-A6BB426E3002}" name="Jonathan Renault" initials="JR" userId="S::jonathan.renault@ign.fr::9da1a404-1506-42e7-8a44-155aff703ed7" providerId="AD"/>
  <p188:author id="{5BFBB65F-4A33-841A-A20C-0DB281CBDBB3}" name="Laurent Toustou" initials="LT" userId="S::laurent.toustou@ign.fr::6368c71d-bfe2-4e5d-b85e-d6d028a4a932" providerId="AD"/>
  <p188:author id="{BB66929A-C08A-3B98-EC9D-BDF767D2A46C}" name="Olivia Sedant" initials="OS" userId="S::olivia.sedant@ign.fr::beaa158c-17b1-46e2-ada0-22c25229f02b" providerId="AD"/>
  <p188:author id="{49B706EF-3840-BD07-F4A3-309FC858CF84}" name="Alexandre Heurion" initials="AH" userId="S::alexandre.heurion@ign.fr::6b62473d-affe-4b12-8995-ecf8b1daca4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Renault" initials="JR" lastIdx="66" clrIdx="0">
    <p:extLst>
      <p:ext uri="{19B8F6BF-5375-455C-9EA6-DF929625EA0E}">
        <p15:presenceInfo xmlns:p15="http://schemas.microsoft.com/office/powerpoint/2012/main" userId="S::Jonathan.Renault@ign.fr::9da1a404-1506-42e7-8a44-155aff703ed7" providerId="AD"/>
      </p:ext>
    </p:extLst>
  </p:cmAuthor>
  <p:cmAuthor id="2" name="Olivia Sedant" initials="OS" lastIdx="37" clrIdx="1">
    <p:extLst>
      <p:ext uri="{19B8F6BF-5375-455C-9EA6-DF929625EA0E}">
        <p15:presenceInfo xmlns:p15="http://schemas.microsoft.com/office/powerpoint/2012/main" userId="S::olivia.sedant@ign.fr::beaa158c-17b1-46e2-ada0-22c25229f02b" providerId="AD"/>
      </p:ext>
    </p:extLst>
  </p:cmAuthor>
  <p:cmAuthor id="3" name="Kristell Jeorgelin" initials="KJ" lastIdx="2" clrIdx="2">
    <p:extLst>
      <p:ext uri="{19B8F6BF-5375-455C-9EA6-DF929625EA0E}">
        <p15:presenceInfo xmlns:p15="http://schemas.microsoft.com/office/powerpoint/2012/main" userId="S::kristell.jeorgelin@ign.fr::c6b581de-130e-4826-971c-b416ae48ac49" providerId="AD"/>
      </p:ext>
    </p:extLst>
  </p:cmAuthor>
  <p:cmAuthor id="4" name="Laurent Toustou" initials="LT" lastIdx="46" clrIdx="3">
    <p:extLst>
      <p:ext uri="{19B8F6BF-5375-455C-9EA6-DF929625EA0E}">
        <p15:presenceInfo xmlns:p15="http://schemas.microsoft.com/office/powerpoint/2012/main" userId="S::laurent.toustou@ign.fr::6368c71d-bfe2-4e5d-b85e-d6d028a4a932" providerId="AD"/>
      </p:ext>
    </p:extLst>
  </p:cmAuthor>
  <p:cmAuthor id="5" name="Alexandre Heurion" initials="AH" lastIdx="3" clrIdx="4">
    <p:extLst>
      <p:ext uri="{19B8F6BF-5375-455C-9EA6-DF929625EA0E}">
        <p15:presenceInfo xmlns:p15="http://schemas.microsoft.com/office/powerpoint/2012/main" userId="S::alexandre.heurion@ign.fr::6b62473d-affe-4b12-8995-ecf8b1daca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F93"/>
    <a:srgbClr val="C3FAD5"/>
    <a:srgbClr val="F29B27"/>
    <a:srgbClr val="0063CB"/>
    <a:srgbClr val="C7F6FC"/>
    <a:srgbClr val="DAE6FD"/>
    <a:srgbClr val="E8EDFF"/>
    <a:srgbClr val="18753C"/>
    <a:srgbClr val="1F487C"/>
    <a:srgbClr val="E82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A8773D-0A4B-94CD-7528-36959CD762D1}" v="97" dt="2025-11-13T08:22:51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FC41FAE-B4F5-C82D-D9EE-E6A5CEC185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50885A-80A4-9D3E-18BF-23B4B4E67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C793C-A104-C446-ACEB-87E153AE096C}" type="datetimeFigureOut">
              <a:rPr lang="fr-FR" smtClean="0"/>
              <a:t>17/11/2025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8EC252-2B35-5D35-AD68-3DACE78BC5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906F0C-22E8-63A1-D13E-B90323E14C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20602-0E42-394B-AA0F-652CB8EA32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99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C534A-EE3A-D44F-9817-2E3EC869627E}" type="datetimeFigureOut">
              <a:rPr lang="fr-FR" smtClean="0"/>
              <a:t>17/11/2025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5963C-3912-7A4F-8CC4-33435C0B31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53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Il </a:t>
            </a:r>
            <a:r>
              <a:rPr lang="en-US" err="1">
                <a:latin typeface="Calibri"/>
                <a:ea typeface="Calibri"/>
                <a:cs typeface="Calibri"/>
              </a:rPr>
              <a:t>est</a:t>
            </a:r>
            <a:r>
              <a:rPr lang="en-US">
                <a:latin typeface="Calibri"/>
                <a:ea typeface="Calibri"/>
                <a:cs typeface="Calibri"/>
              </a:rPr>
              <a:t> à noter que la </a:t>
            </a:r>
            <a:r>
              <a:rPr lang="en-US" err="1">
                <a:latin typeface="Calibri"/>
                <a:ea typeface="Calibri"/>
                <a:cs typeface="Calibri"/>
              </a:rPr>
              <a:t>fonctionnalité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d'alimentation</a:t>
            </a:r>
            <a:r>
              <a:rPr lang="en-US">
                <a:latin typeface="Calibri"/>
                <a:ea typeface="Calibri"/>
                <a:cs typeface="Calibri"/>
              </a:rPr>
              <a:t>/diffusion </a:t>
            </a:r>
            <a:r>
              <a:rPr lang="en-US" err="1">
                <a:latin typeface="Calibri"/>
                <a:ea typeface="Calibri"/>
                <a:cs typeface="Calibri"/>
              </a:rPr>
              <a:t>est</a:t>
            </a:r>
            <a:r>
              <a:rPr lang="en-US">
                <a:latin typeface="Calibri"/>
                <a:ea typeface="Calibri"/>
                <a:cs typeface="Calibri"/>
              </a:rPr>
              <a:t> bien </a:t>
            </a:r>
            <a:r>
              <a:rPr lang="en-US" err="1">
                <a:latin typeface="Calibri"/>
                <a:ea typeface="Calibri"/>
                <a:cs typeface="Calibri"/>
              </a:rPr>
              <a:t>opérationnelle</a:t>
            </a:r>
            <a:r>
              <a:rPr lang="en-US">
                <a:latin typeface="Calibri"/>
                <a:ea typeface="Calibri"/>
                <a:cs typeface="Calibri"/>
              </a:rPr>
              <a:t>. De </a:t>
            </a:r>
            <a:r>
              <a:rPr lang="en-US" err="1">
                <a:latin typeface="Calibri"/>
                <a:ea typeface="Calibri"/>
                <a:cs typeface="Calibri"/>
              </a:rPr>
              <a:t>nombreux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partenaires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l'utilisent</a:t>
            </a:r>
            <a:r>
              <a:rPr lang="en-US">
                <a:latin typeface="Calibri"/>
                <a:ea typeface="Calibri"/>
                <a:cs typeface="Calibri"/>
              </a:rPr>
              <a:t> déjà. A date il </a:t>
            </a:r>
            <a:r>
              <a:rPr lang="en-US" err="1">
                <a:latin typeface="Calibri"/>
                <a:ea typeface="Calibri"/>
                <a:cs typeface="Calibri"/>
              </a:rPr>
              <a:t>est</a:t>
            </a:r>
            <a:r>
              <a:rPr lang="en-US">
                <a:latin typeface="Calibri"/>
                <a:ea typeface="Calibri"/>
                <a:cs typeface="Calibri"/>
              </a:rPr>
              <a:t> important de "faire </a:t>
            </a:r>
            <a:r>
              <a:rPr lang="en-US" err="1">
                <a:latin typeface="Calibri"/>
                <a:ea typeface="Calibri"/>
                <a:cs typeface="Calibri"/>
              </a:rPr>
              <a:t>venir</a:t>
            </a:r>
            <a:r>
              <a:rPr lang="en-US">
                <a:latin typeface="Calibri"/>
                <a:ea typeface="Calibri"/>
                <a:cs typeface="Calibri"/>
              </a:rPr>
              <a:t>" des </a:t>
            </a:r>
            <a:r>
              <a:rPr lang="en-US" err="1">
                <a:latin typeface="Calibri"/>
                <a:ea typeface="Calibri"/>
                <a:cs typeface="Calibri"/>
              </a:rPr>
              <a:t>partenaires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afin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qu'ils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diffusent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leurs</a:t>
            </a:r>
            <a:r>
              <a:rPr lang="en-US">
                <a:latin typeface="Calibri"/>
                <a:ea typeface="Calibri"/>
                <a:cs typeface="Calibri"/>
              </a:rPr>
              <a:t> données via </a:t>
            </a:r>
            <a:r>
              <a:rPr lang="en-US" err="1">
                <a:latin typeface="Calibri"/>
                <a:ea typeface="Calibri"/>
                <a:cs typeface="Calibri"/>
              </a:rPr>
              <a:t>cartes.gouv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même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si</a:t>
            </a:r>
            <a:r>
              <a:rPr lang="en-US">
                <a:latin typeface="Calibri"/>
                <a:ea typeface="Calibri"/>
                <a:cs typeface="Calibri"/>
              </a:rPr>
              <a:t> les </a:t>
            </a:r>
            <a:r>
              <a:rPr lang="en-US" err="1">
                <a:latin typeface="Calibri"/>
                <a:ea typeface="Calibri"/>
                <a:cs typeface="Calibri"/>
              </a:rPr>
              <a:t>autres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fonctionnalités</a:t>
            </a:r>
            <a:r>
              <a:rPr lang="en-US">
                <a:latin typeface="Calibri"/>
                <a:ea typeface="Calibri"/>
                <a:cs typeface="Calibri"/>
              </a:rPr>
              <a:t> ne </a:t>
            </a:r>
            <a:r>
              <a:rPr lang="en-US" err="1">
                <a:latin typeface="Calibri"/>
                <a:ea typeface="Calibri"/>
                <a:cs typeface="Calibri"/>
              </a:rPr>
              <a:t>sont</a:t>
            </a:r>
            <a:r>
              <a:rPr lang="en-US">
                <a:latin typeface="Calibri"/>
                <a:ea typeface="Calibri"/>
                <a:cs typeface="Calibri"/>
              </a:rPr>
              <a:t> pas encore </a:t>
            </a:r>
            <a:r>
              <a:rPr lang="en-US" err="1">
                <a:latin typeface="Calibri"/>
                <a:ea typeface="Calibri"/>
                <a:cs typeface="Calibri"/>
              </a:rPr>
              <a:t>disponibles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5963C-3912-7A4F-8CC4-33435C0B315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21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A805D37-0697-DDE7-176C-CA7BE7278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420" b="6420"/>
          <a:stretch/>
        </p:blipFill>
        <p:spPr>
          <a:xfrm>
            <a:off x="273600" y="1209402"/>
            <a:ext cx="8596080" cy="53782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48DBE04-0165-A3DA-F39A-E03DAAF78D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800" y="136285"/>
            <a:ext cx="1119502" cy="1004836"/>
          </a:xfrm>
          <a:prstGeom prst="rect">
            <a:avLst/>
          </a:prstGeom>
        </p:spPr>
      </p:pic>
      <p:pic>
        <p:nvPicPr>
          <p:cNvPr id="10" name="Image 9" descr="Une image contenant texte, Police, capture d’écran, graphisme&#10;&#10;Description générée automatiquement">
            <a:extLst>
              <a:ext uri="{FF2B5EF4-FFF2-40B4-BE49-F238E27FC236}">
                <a16:creationId xmlns:a16="http://schemas.microsoft.com/office/drawing/2014/main" id="{83840DA4-F0CF-CBE1-6401-68399120D2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40876" y="246063"/>
            <a:ext cx="1828804" cy="762002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6DE3C47-CF0A-50CE-E68A-46E294FDE4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3599" y="2667000"/>
            <a:ext cx="3402000" cy="2664000"/>
          </a:xfrm>
          <a:solidFill>
            <a:schemeClr val="bg1"/>
          </a:solidFill>
        </p:spPr>
        <p:txBody>
          <a:bodyPr anchor="ctr" anchorCtr="0"/>
          <a:lstStyle>
            <a:lvl1pPr>
              <a:spcBef>
                <a:spcPts val="0"/>
              </a:spcBef>
              <a:defRPr sz="4300" cap="all" baseline="0">
                <a:latin typeface="Impact" panose="020B0806030902050204" pitchFamily="34" charset="0"/>
              </a:defRPr>
            </a:lvl1pPr>
            <a:lvl2pPr marL="6350" indent="0">
              <a:tabLst/>
              <a:defRPr sz="1250" b="0" i="0" cap="all" baseline="0">
                <a:latin typeface="Marianne Light" panose="02000000000000000000" pitchFamily="2" charset="0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924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visuel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3EF96C-4FBF-6998-6BC2-4F4DB0B5A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2670" y="705218"/>
            <a:ext cx="2654600" cy="5276598"/>
          </a:xfrm>
        </p:spPr>
        <p:txBody>
          <a:bodyPr/>
          <a:lstStyle>
            <a:lvl1pPr>
              <a:lnSpc>
                <a:spcPts val="2000"/>
              </a:lnSpc>
              <a:defRPr sz="1800" b="1"/>
            </a:lvl1pPr>
            <a:lvl2pPr marL="222250" indent="-215900">
              <a:spcBef>
                <a:spcPts val="1700"/>
              </a:spcBef>
              <a:buFont typeface="+mj-lt"/>
              <a:buAutoNum type="arabicPeriod"/>
              <a:tabLst/>
              <a:defRPr sz="1600" b="1"/>
            </a:lvl2pPr>
            <a:lvl3pPr marL="444500" indent="-174625"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2C946-6A7B-BA9E-FF50-8C2F2018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CECA0F-284C-0A51-E6EB-5E2B3605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BB94DBB-591A-729C-94DC-E3F9574AF8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3601" y="705218"/>
            <a:ext cx="5371550" cy="5198782"/>
          </a:xfrm>
          <a:solidFill>
            <a:srgbClr val="E9DDEA"/>
          </a:solidFill>
        </p:spPr>
        <p:txBody>
          <a:bodyPr/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B1CAF86-5810-2B38-C9AE-37DC73BEBE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3600" y="5981817"/>
            <a:ext cx="4450801" cy="501535"/>
          </a:xfrm>
        </p:spPr>
        <p:txBody>
          <a:bodyPr/>
          <a:lstStyle>
            <a:lvl1pPr>
              <a:defRPr sz="900" b="0" i="0" cap="all" baseline="0">
                <a:latin typeface="Marianne Light" panose="02000000000000000000" pitchFamily="2" charset="0"/>
              </a:defRPr>
            </a:lvl1pPr>
            <a:lvl2pPr>
              <a:defRPr sz="900" b="0" i="0">
                <a:latin typeface="Marianne Light" panose="02000000000000000000" pitchFamily="2" charset="0"/>
              </a:defRPr>
            </a:lvl2pPr>
            <a:lvl3pPr>
              <a:defRPr sz="900" b="0" i="0">
                <a:latin typeface="Marianne Light" panose="02000000000000000000" pitchFamily="2" charset="0"/>
              </a:defRPr>
            </a:lvl3pPr>
            <a:lvl4pPr>
              <a:defRPr sz="900" b="0" i="0">
                <a:latin typeface="Marianne Light" panose="02000000000000000000" pitchFamily="2" charset="0"/>
              </a:defRPr>
            </a:lvl4pPr>
            <a:lvl5pPr>
              <a:defRPr sz="900" b="0" i="0">
                <a:latin typeface="Marianne Light" panose="02000000000000000000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AB0064-D1F2-7377-F6D0-8ACCD0A6C65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r">
              <a:defRPr/>
            </a:lvl1pPr>
          </a:lstStyle>
          <a:p>
            <a:fld id="{648195FE-F6AF-488B-A10D-99B1A5B9E3F8}" type="datetime1">
              <a:rPr lang="fr-FR" smtClean="0"/>
              <a:t>17/11/2025</a:t>
            </a:fld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2AADBEF-C885-0F25-340F-C12A3AD25F40}"/>
              </a:ext>
            </a:extLst>
          </p:cNvPr>
          <p:cNvGrpSpPr/>
          <p:nvPr userDrawn="1"/>
        </p:nvGrpSpPr>
        <p:grpSpPr>
          <a:xfrm>
            <a:off x="213658" y="89490"/>
            <a:ext cx="1211664" cy="445194"/>
            <a:chOff x="208105" y="81856"/>
            <a:chExt cx="1331406" cy="48919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CE978CF-F503-90E8-EEE9-8694E9E69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8105" y="81856"/>
              <a:ext cx="545013" cy="489190"/>
            </a:xfrm>
            <a:prstGeom prst="rect">
              <a:avLst/>
            </a:prstGeom>
          </p:spPr>
        </p:pic>
        <p:pic>
          <p:nvPicPr>
            <p:cNvPr id="9" name="Image 8" descr="Une image contenant texte, Police, capture d’écran, graphisme&#10;&#10;Description générée automatiquement">
              <a:extLst>
                <a:ext uri="{FF2B5EF4-FFF2-40B4-BE49-F238E27FC236}">
                  <a16:creationId xmlns:a16="http://schemas.microsoft.com/office/drawing/2014/main" id="{24FB829F-03FB-1331-FD62-0FE38051F4E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58162" b="52500"/>
            <a:stretch/>
          </p:blipFill>
          <p:spPr>
            <a:xfrm>
              <a:off x="943011" y="174172"/>
              <a:ext cx="596500" cy="282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309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3EF96C-4FBF-6998-6BC2-4F4DB0B5A0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3600" y="936001"/>
            <a:ext cx="2406798" cy="5265257"/>
          </a:xfrm>
        </p:spPr>
        <p:txBody>
          <a:bodyPr numCol="1" spcCol="432000" anchor="ctr" anchorCtr="0"/>
          <a:lstStyle>
            <a:lvl1pPr>
              <a:lnSpc>
                <a:spcPts val="3500"/>
              </a:lnSpc>
              <a:spcBef>
                <a:spcPts val="0"/>
              </a:spcBef>
              <a:defRPr sz="5000" b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2500" b="1">
                <a:latin typeface="Impact" panose="020B0806030902050204" pitchFamily="34" charset="0"/>
              </a:defRPr>
            </a:lvl2pPr>
            <a:lvl3pPr marL="444500" indent="-174625"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XXXXX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2C946-6A7B-BA9E-FF50-8C2F2018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CECA0F-284C-0A51-E6EB-5E2B3605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t>‹#›</a:t>
            </a:fld>
            <a:endParaRPr lang="fr-FR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9B8AAF7-6E26-868D-2E49-BF5C8C2AA73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69536" y="1412180"/>
            <a:ext cx="2375999" cy="2223821"/>
          </a:xfrm>
        </p:spPr>
        <p:txBody>
          <a:bodyPr numCol="1" spcCol="432000" anchor="t" anchorCtr="0"/>
          <a:lstStyle>
            <a:lvl1pPr>
              <a:lnSpc>
                <a:spcPts val="3500"/>
              </a:lnSpc>
              <a:spcBef>
                <a:spcPts val="0"/>
              </a:spcBef>
              <a:defRPr sz="5000" b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2500" b="1">
                <a:latin typeface="Impact" panose="020B0806030902050204" pitchFamily="34" charset="0"/>
              </a:defRPr>
            </a:lvl2pPr>
            <a:lvl3pPr marL="444500" indent="-174625"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XXXXX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16F0136-6DC1-35AB-1DBE-D6527E6B15B7}"/>
              </a:ext>
            </a:extLst>
          </p:cNvPr>
          <p:cNvCxnSpPr>
            <a:cxnSpLocks/>
          </p:cNvCxnSpPr>
          <p:nvPr userDrawn="1"/>
        </p:nvCxnSpPr>
        <p:spPr>
          <a:xfrm>
            <a:off x="3051000" y="705218"/>
            <a:ext cx="0" cy="5695581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B19491A-25B9-A944-F446-DB9046FF6EB6}"/>
              </a:ext>
            </a:extLst>
          </p:cNvPr>
          <p:cNvCxnSpPr>
            <a:cxnSpLocks/>
          </p:cNvCxnSpPr>
          <p:nvPr userDrawn="1"/>
        </p:nvCxnSpPr>
        <p:spPr>
          <a:xfrm>
            <a:off x="6075000" y="705218"/>
            <a:ext cx="0" cy="5695581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71B2CC9-6C63-5E6B-BF5C-80179DC7F4A5}"/>
              </a:ext>
            </a:extLst>
          </p:cNvPr>
          <p:cNvCxnSpPr>
            <a:cxnSpLocks/>
          </p:cNvCxnSpPr>
          <p:nvPr userDrawn="1"/>
        </p:nvCxnSpPr>
        <p:spPr>
          <a:xfrm flipH="1">
            <a:off x="3364264" y="3636000"/>
            <a:ext cx="2376000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188BA0E-4F08-C012-8C50-E4AF67C5140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00853" y="1412180"/>
            <a:ext cx="2285947" cy="2223821"/>
          </a:xfrm>
        </p:spPr>
        <p:txBody>
          <a:bodyPr numCol="1" spcCol="432000" anchor="t" anchorCtr="0"/>
          <a:lstStyle>
            <a:lvl1pPr>
              <a:lnSpc>
                <a:spcPts val="3500"/>
              </a:lnSpc>
              <a:spcBef>
                <a:spcPts val="0"/>
              </a:spcBef>
              <a:defRPr sz="5000" b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2500" b="1">
                <a:latin typeface="Impact" panose="020B0806030902050204" pitchFamily="34" charset="0"/>
              </a:defRPr>
            </a:lvl2pPr>
            <a:lvl3pPr marL="444500" indent="-174625"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XXXXX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F6C58A1-50AC-80DA-35F0-177220425CC4}"/>
              </a:ext>
            </a:extLst>
          </p:cNvPr>
          <p:cNvCxnSpPr>
            <a:cxnSpLocks/>
          </p:cNvCxnSpPr>
          <p:nvPr userDrawn="1"/>
        </p:nvCxnSpPr>
        <p:spPr>
          <a:xfrm flipH="1">
            <a:off x="6395581" y="3636000"/>
            <a:ext cx="2291219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DBBB352-B452-9208-5B27-756BAB77EC6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369536" y="3641327"/>
            <a:ext cx="2375999" cy="2559930"/>
          </a:xfrm>
        </p:spPr>
        <p:txBody>
          <a:bodyPr numCol="1" spcCol="432000" anchor="ctr" anchorCtr="0"/>
          <a:lstStyle>
            <a:lvl1pPr>
              <a:lnSpc>
                <a:spcPts val="3500"/>
              </a:lnSpc>
              <a:spcBef>
                <a:spcPts val="0"/>
              </a:spcBef>
              <a:defRPr sz="5000" b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2500" b="1">
                <a:latin typeface="Impact" panose="020B0806030902050204" pitchFamily="34" charset="0"/>
              </a:defRPr>
            </a:lvl2pPr>
            <a:lvl3pPr marL="444500" indent="-174625"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XXXXX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46789EC6-19CB-A8A5-156A-D4FC10A59AB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00854" y="3641327"/>
            <a:ext cx="2285946" cy="2559930"/>
          </a:xfrm>
        </p:spPr>
        <p:txBody>
          <a:bodyPr numCol="1" spcCol="432000" anchor="ctr" anchorCtr="0"/>
          <a:lstStyle>
            <a:lvl1pPr>
              <a:lnSpc>
                <a:spcPts val="3500"/>
              </a:lnSpc>
              <a:spcBef>
                <a:spcPts val="0"/>
              </a:spcBef>
              <a:defRPr sz="5000" b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2500" b="1">
                <a:latin typeface="Impact" panose="020B0806030902050204" pitchFamily="34" charset="0"/>
              </a:defRPr>
            </a:lvl2pPr>
            <a:lvl3pPr marL="444500" indent="-174625"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XXXXX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22AFC66-E9D0-9B16-D9AE-8B8DF1B98B4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algn="r">
              <a:defRPr/>
            </a:lvl1pPr>
          </a:lstStyle>
          <a:p>
            <a:fld id="{22C59058-9C46-44AD-8227-EC51663FC3B9}" type="datetime1">
              <a:rPr lang="fr-FR" smtClean="0"/>
              <a:t>17/11/2025</a:t>
            </a:fld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D78B147-BF8B-4C53-379C-59CB2857CC3C}"/>
              </a:ext>
            </a:extLst>
          </p:cNvPr>
          <p:cNvGrpSpPr/>
          <p:nvPr userDrawn="1"/>
        </p:nvGrpSpPr>
        <p:grpSpPr>
          <a:xfrm>
            <a:off x="213658" y="89490"/>
            <a:ext cx="1211664" cy="445194"/>
            <a:chOff x="208105" y="81856"/>
            <a:chExt cx="1331406" cy="48919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C48B1203-F7C8-A176-2B85-8F8C76A64A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8105" y="81856"/>
              <a:ext cx="545013" cy="489190"/>
            </a:xfrm>
            <a:prstGeom prst="rect">
              <a:avLst/>
            </a:prstGeom>
          </p:spPr>
        </p:pic>
        <p:pic>
          <p:nvPicPr>
            <p:cNvPr id="16" name="Image 15" descr="Une image contenant texte, Police, capture d’écran, graphisme&#10;&#10;Description générée automatiquement">
              <a:extLst>
                <a:ext uri="{FF2B5EF4-FFF2-40B4-BE49-F238E27FC236}">
                  <a16:creationId xmlns:a16="http://schemas.microsoft.com/office/drawing/2014/main" id="{173D8369-1D4B-EE46-F9E1-1811BB9D4D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58162" b="52500"/>
            <a:stretch/>
          </p:blipFill>
          <p:spPr>
            <a:xfrm>
              <a:off x="943011" y="174172"/>
              <a:ext cx="596500" cy="282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5441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iffres clés + pi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3EF96C-4FBF-6998-6BC2-4F4DB0B5A0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3600" y="3348000"/>
            <a:ext cx="2223198" cy="2559930"/>
          </a:xfrm>
        </p:spPr>
        <p:txBody>
          <a:bodyPr numCol="1" spcCol="432000" anchor="t" anchorCtr="0"/>
          <a:lstStyle>
            <a:lvl1pPr>
              <a:lnSpc>
                <a:spcPts val="3500"/>
              </a:lnSpc>
              <a:spcBef>
                <a:spcPts val="0"/>
              </a:spcBef>
              <a:defRPr sz="5000" b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2500" b="1">
                <a:latin typeface="Impact" panose="020B0806030902050204" pitchFamily="34" charset="0"/>
              </a:defRPr>
            </a:lvl2pPr>
            <a:lvl3pPr marL="444500" indent="-174625"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XXX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2C946-6A7B-BA9E-FF50-8C2F2018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CECA0F-284C-0A51-E6EB-5E2B3605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16F0136-6DC1-35AB-1DBE-D6527E6B15B7}"/>
              </a:ext>
            </a:extLst>
          </p:cNvPr>
          <p:cNvCxnSpPr/>
          <p:nvPr userDrawn="1"/>
        </p:nvCxnSpPr>
        <p:spPr>
          <a:xfrm>
            <a:off x="3272673" y="1152000"/>
            <a:ext cx="0" cy="446400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B19491A-25B9-A944-F446-DB9046FF6EB6}"/>
              </a:ext>
            </a:extLst>
          </p:cNvPr>
          <p:cNvCxnSpPr/>
          <p:nvPr userDrawn="1"/>
        </p:nvCxnSpPr>
        <p:spPr>
          <a:xfrm>
            <a:off x="6075000" y="1152000"/>
            <a:ext cx="0" cy="446400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DBBB352-B452-9208-5B27-756BAB77EC6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591210" y="3348000"/>
            <a:ext cx="2280118" cy="2559930"/>
          </a:xfrm>
        </p:spPr>
        <p:txBody>
          <a:bodyPr numCol="1" spcCol="432000" anchor="t" anchorCtr="0"/>
          <a:lstStyle>
            <a:lvl1pPr>
              <a:lnSpc>
                <a:spcPts val="3500"/>
              </a:lnSpc>
              <a:spcBef>
                <a:spcPts val="0"/>
              </a:spcBef>
              <a:defRPr sz="5000" b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2500" b="1">
                <a:latin typeface="Impact" panose="020B0806030902050204" pitchFamily="34" charset="0"/>
              </a:defRPr>
            </a:lvl2pPr>
            <a:lvl3pPr marL="444500" indent="-174625"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XX 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46789EC6-19CB-A8A5-156A-D4FC10A59AB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00853" y="3348000"/>
            <a:ext cx="2506524" cy="2559930"/>
          </a:xfrm>
        </p:spPr>
        <p:txBody>
          <a:bodyPr numCol="1" spcCol="432000" anchor="t" anchorCtr="0"/>
          <a:lstStyle>
            <a:lvl1pPr>
              <a:lnSpc>
                <a:spcPts val="3500"/>
              </a:lnSpc>
              <a:spcBef>
                <a:spcPts val="0"/>
              </a:spcBef>
              <a:defRPr sz="5000" b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2500" b="1">
                <a:latin typeface="Impact" panose="020B0806030902050204" pitchFamily="34" charset="0"/>
              </a:defRPr>
            </a:lvl2pPr>
            <a:lvl3pPr marL="444500" indent="-174625"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XX XXX 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E8D311B7-F45E-7F26-AFE9-22E2AE95AD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3600" y="1658436"/>
            <a:ext cx="1296000" cy="1296000"/>
          </a:xfrm>
        </p:spPr>
        <p:txBody>
          <a:bodyPr/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6" name="Espace réservé pour une image  10">
            <a:extLst>
              <a:ext uri="{FF2B5EF4-FFF2-40B4-BE49-F238E27FC236}">
                <a16:creationId xmlns:a16="http://schemas.microsoft.com/office/drawing/2014/main" id="{86BA881D-2A26-67C1-1DA4-47EAA7C78A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92520" y="1658436"/>
            <a:ext cx="1296000" cy="1296000"/>
          </a:xfrm>
        </p:spPr>
        <p:txBody>
          <a:bodyPr/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7" name="Espace réservé pour une image  10">
            <a:extLst>
              <a:ext uri="{FF2B5EF4-FFF2-40B4-BE49-F238E27FC236}">
                <a16:creationId xmlns:a16="http://schemas.microsoft.com/office/drawing/2014/main" id="{0F79A8D5-08EA-F10A-99A9-E8A1A79AEC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02805" y="1658436"/>
            <a:ext cx="1296000" cy="1296000"/>
          </a:xfrm>
        </p:spPr>
        <p:txBody>
          <a:bodyPr/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4E5E4E-5497-8CA2-B26A-E466C2B548C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algn="r">
              <a:defRPr/>
            </a:lvl1pPr>
          </a:lstStyle>
          <a:p>
            <a:fld id="{F351684E-1603-4905-9242-A036DF52F08A}" type="datetime1">
              <a:rPr lang="fr-FR" smtClean="0"/>
              <a:t>17/11/2025</a:t>
            </a:fld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5E2EE3B-296D-BB8D-433B-A263400FCD15}"/>
              </a:ext>
            </a:extLst>
          </p:cNvPr>
          <p:cNvGrpSpPr/>
          <p:nvPr userDrawn="1"/>
        </p:nvGrpSpPr>
        <p:grpSpPr>
          <a:xfrm>
            <a:off x="213658" y="89490"/>
            <a:ext cx="1211664" cy="445194"/>
            <a:chOff x="208105" y="81856"/>
            <a:chExt cx="1331406" cy="48919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378F893-7A34-A5E3-382B-F5AE8BAA1B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8105" y="81856"/>
              <a:ext cx="545013" cy="489190"/>
            </a:xfrm>
            <a:prstGeom prst="rect">
              <a:avLst/>
            </a:prstGeom>
          </p:spPr>
        </p:pic>
        <p:pic>
          <p:nvPicPr>
            <p:cNvPr id="10" name="Image 9" descr="Une image contenant texte, Police, capture d’écran, graphisme&#10;&#10;Description générée automatiquement">
              <a:extLst>
                <a:ext uri="{FF2B5EF4-FFF2-40B4-BE49-F238E27FC236}">
                  <a16:creationId xmlns:a16="http://schemas.microsoft.com/office/drawing/2014/main" id="{CA98715B-3B8B-FEB4-7A36-FE256A73AAA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58162" b="52500"/>
            <a:stretch/>
          </p:blipFill>
          <p:spPr>
            <a:xfrm>
              <a:off x="943011" y="174172"/>
              <a:ext cx="596500" cy="282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6579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s + pi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2C946-6A7B-BA9E-FF50-8C2F2018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CECA0F-284C-0A51-E6EB-5E2B3605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16F0136-6DC1-35AB-1DBE-D6527E6B15B7}"/>
              </a:ext>
            </a:extLst>
          </p:cNvPr>
          <p:cNvCxnSpPr/>
          <p:nvPr userDrawn="1"/>
        </p:nvCxnSpPr>
        <p:spPr>
          <a:xfrm>
            <a:off x="3051000" y="2631930"/>
            <a:ext cx="0" cy="327600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B19491A-25B9-A944-F446-DB9046FF6EB6}"/>
              </a:ext>
            </a:extLst>
          </p:cNvPr>
          <p:cNvCxnSpPr/>
          <p:nvPr userDrawn="1"/>
        </p:nvCxnSpPr>
        <p:spPr>
          <a:xfrm>
            <a:off x="6075000" y="2631930"/>
            <a:ext cx="0" cy="327600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E8D311B7-F45E-7F26-AFE9-22E2AE95AD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3600" y="4620821"/>
            <a:ext cx="1296000" cy="1296000"/>
          </a:xfrm>
        </p:spPr>
        <p:txBody>
          <a:bodyPr/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6" name="Espace réservé pour une image  10">
            <a:extLst>
              <a:ext uri="{FF2B5EF4-FFF2-40B4-BE49-F238E27FC236}">
                <a16:creationId xmlns:a16="http://schemas.microsoft.com/office/drawing/2014/main" id="{86BA881D-2A26-67C1-1DA4-47EAA7C78A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70847" y="4620821"/>
            <a:ext cx="1296000" cy="1296000"/>
          </a:xfrm>
        </p:spPr>
        <p:txBody>
          <a:bodyPr/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7" name="Espace réservé pour une image  10">
            <a:extLst>
              <a:ext uri="{FF2B5EF4-FFF2-40B4-BE49-F238E27FC236}">
                <a16:creationId xmlns:a16="http://schemas.microsoft.com/office/drawing/2014/main" id="{0F79A8D5-08EA-F10A-99A9-E8A1A79AEC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02805" y="4620821"/>
            <a:ext cx="1296000" cy="1296000"/>
          </a:xfrm>
        </p:spPr>
        <p:txBody>
          <a:bodyPr/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4E5E4E-5497-8CA2-B26A-E466C2B548C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algn="r">
              <a:defRPr/>
            </a:lvl1pPr>
          </a:lstStyle>
          <a:p>
            <a:fld id="{C46A2F63-AA8A-4CD4-81FA-615F58EF8393}" type="datetime1">
              <a:rPr lang="fr-FR" smtClean="0"/>
              <a:t>17/11/2025</a:t>
            </a:fld>
            <a:endParaRPr lang="fr-FR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D6BCC69-BA0F-CAE2-4BD3-0EB5DD15CB74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273600" y="941180"/>
            <a:ext cx="5715318" cy="1224547"/>
          </a:xfrm>
        </p:spPr>
        <p:txBody>
          <a:bodyPr numCol="1" spcCol="432000" anchor="t" anchorCtr="0"/>
          <a:lstStyle>
            <a:lvl1pPr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defRPr sz="3200" b="0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500" b="0">
                <a:latin typeface="Marianne" panose="02000000000000000000" pitchFamily="2" charset="0"/>
              </a:defRPr>
            </a:lvl2pPr>
            <a:lvl3pPr marL="444500" indent="-174625"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Premier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52943F1-361A-3C23-76E9-8A7D28CB2D44}"/>
              </a:ext>
            </a:extLst>
          </p:cNvPr>
          <p:cNvCxnSpPr>
            <a:cxnSpLocks/>
          </p:cNvCxnSpPr>
          <p:nvPr userDrawn="1"/>
        </p:nvCxnSpPr>
        <p:spPr>
          <a:xfrm flipH="1">
            <a:off x="273600" y="2240337"/>
            <a:ext cx="8596800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0F9AE06-3E55-D7C9-C6CC-67E4D2C7603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273600" y="2592001"/>
            <a:ext cx="2269991" cy="1830097"/>
          </a:xfrm>
        </p:spPr>
        <p:txBody>
          <a:bodyPr numCol="1" spcCol="432000" anchor="t" anchorCtr="0"/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2300" b="0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>
                <a:latin typeface="Marianne" panose="02000000000000000000" pitchFamily="2" charset="0"/>
              </a:defRPr>
            </a:lvl2pPr>
            <a:lvl3pPr marL="180975" indent="-176213">
              <a:lnSpc>
                <a:spcPts val="2100"/>
              </a:lnSpc>
              <a:buFont typeface="Arial" panose="020B0604020202020204" pitchFamily="34" charset="0"/>
              <a:buChar char="•"/>
              <a:tabLst/>
              <a:defRPr sz="1600"/>
            </a:lvl3pPr>
            <a:lvl4pPr marL="627063" indent="-182563">
              <a:buFont typeface="Police système Courant"/>
              <a:buChar char="–"/>
              <a:tabLst/>
              <a:defRPr sz="1500"/>
            </a:lvl4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0C384322-8E9D-AE07-D366-8575624905D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366690" y="2592001"/>
            <a:ext cx="2384731" cy="1830097"/>
          </a:xfrm>
        </p:spPr>
        <p:txBody>
          <a:bodyPr numCol="1" spcCol="432000" anchor="t" anchorCtr="0"/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2300" b="0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>
                <a:latin typeface="Marianne" panose="02000000000000000000" pitchFamily="2" charset="0"/>
              </a:defRPr>
            </a:lvl2pPr>
            <a:lvl3pPr marL="180975" indent="-176213">
              <a:lnSpc>
                <a:spcPts val="2100"/>
              </a:lnSpc>
              <a:buFont typeface="Arial" panose="020B0604020202020204" pitchFamily="34" charset="0"/>
              <a:buChar char="•"/>
              <a:tabLst/>
              <a:defRPr sz="1600"/>
            </a:lvl3pPr>
            <a:lvl4pPr marL="627063" indent="-182563">
              <a:buFont typeface="Police système Courant"/>
              <a:buChar char="–"/>
              <a:tabLst/>
              <a:defRPr sz="1500"/>
            </a:lvl4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2C5397D-186F-7089-BB71-6B2F0F81512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396577" y="2592001"/>
            <a:ext cx="2384731" cy="1830097"/>
          </a:xfrm>
        </p:spPr>
        <p:txBody>
          <a:bodyPr numCol="1" spcCol="432000" anchor="t" anchorCtr="0"/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2300" b="0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>
                <a:latin typeface="Marianne" panose="02000000000000000000" pitchFamily="2" charset="0"/>
              </a:defRPr>
            </a:lvl2pPr>
            <a:lvl3pPr marL="180975" indent="-176213">
              <a:lnSpc>
                <a:spcPts val="2100"/>
              </a:lnSpc>
              <a:buFont typeface="Arial" panose="020B0604020202020204" pitchFamily="34" charset="0"/>
              <a:buChar char="•"/>
              <a:tabLst/>
              <a:defRPr sz="1600"/>
            </a:lvl3pPr>
            <a:lvl4pPr marL="627063" indent="-182563">
              <a:buFont typeface="Police système Courant"/>
              <a:buChar char="–"/>
              <a:tabLst/>
              <a:defRPr sz="1500"/>
            </a:lvl4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124AAE2-409F-9844-D0A0-E8615163060D}"/>
              </a:ext>
            </a:extLst>
          </p:cNvPr>
          <p:cNvGrpSpPr/>
          <p:nvPr userDrawn="1"/>
        </p:nvGrpSpPr>
        <p:grpSpPr>
          <a:xfrm>
            <a:off x="213658" y="89490"/>
            <a:ext cx="1211664" cy="445194"/>
            <a:chOff x="208105" y="81856"/>
            <a:chExt cx="1331406" cy="489190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D40D33A-EADD-2315-D7DC-DD9A354DA3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8105" y="81856"/>
              <a:ext cx="545013" cy="489190"/>
            </a:xfrm>
            <a:prstGeom prst="rect">
              <a:avLst/>
            </a:prstGeom>
          </p:spPr>
        </p:pic>
        <p:pic>
          <p:nvPicPr>
            <p:cNvPr id="15" name="Image 14" descr="Une image contenant texte, Police, capture d’écran, graphisme&#10;&#10;Description générée automatiquement">
              <a:extLst>
                <a:ext uri="{FF2B5EF4-FFF2-40B4-BE49-F238E27FC236}">
                  <a16:creationId xmlns:a16="http://schemas.microsoft.com/office/drawing/2014/main" id="{1AE82F0E-6ECB-3346-F0E2-093823B6AF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58162" b="52500"/>
            <a:stretch/>
          </p:blipFill>
          <p:spPr>
            <a:xfrm>
              <a:off x="943011" y="174172"/>
              <a:ext cx="596500" cy="282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1281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iffres clés + 2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3EF96C-4FBF-6998-6BC2-4F4DB0B5A0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3600" y="1412179"/>
            <a:ext cx="2114554" cy="2085000"/>
          </a:xfrm>
        </p:spPr>
        <p:txBody>
          <a:bodyPr numCol="1" spcCol="432000" anchor="t" anchorCtr="0"/>
          <a:lstStyle>
            <a:lvl1pPr>
              <a:lnSpc>
                <a:spcPts val="3500"/>
              </a:lnSpc>
              <a:spcBef>
                <a:spcPts val="0"/>
              </a:spcBef>
              <a:defRPr sz="5000" b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2500" b="1">
                <a:latin typeface="Impact" panose="020B0806030902050204" pitchFamily="34" charset="0"/>
              </a:defRPr>
            </a:lvl2pPr>
            <a:lvl3pPr marL="444500" indent="-174625"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XXXXX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9B8AAF7-6E26-868D-2E49-BF5C8C2AA73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69536" y="1412180"/>
            <a:ext cx="2375999" cy="2085000"/>
          </a:xfrm>
        </p:spPr>
        <p:txBody>
          <a:bodyPr numCol="1" spcCol="432000" anchor="t" anchorCtr="0"/>
          <a:lstStyle>
            <a:lvl1pPr>
              <a:lnSpc>
                <a:spcPts val="3500"/>
              </a:lnSpc>
              <a:spcBef>
                <a:spcPts val="0"/>
              </a:spcBef>
              <a:defRPr sz="5000" b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2500" b="1">
                <a:latin typeface="Impact" panose="020B0806030902050204" pitchFamily="34" charset="0"/>
              </a:defRPr>
            </a:lvl2pPr>
            <a:lvl3pPr marL="444500" indent="-174625"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XXXXX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16F0136-6DC1-35AB-1DBE-D6527E6B15B7}"/>
              </a:ext>
            </a:extLst>
          </p:cNvPr>
          <p:cNvCxnSpPr/>
          <p:nvPr userDrawn="1"/>
        </p:nvCxnSpPr>
        <p:spPr>
          <a:xfrm>
            <a:off x="3051000" y="936000"/>
            <a:ext cx="0" cy="5265264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B19491A-25B9-A944-F446-DB9046FF6EB6}"/>
              </a:ext>
            </a:extLst>
          </p:cNvPr>
          <p:cNvCxnSpPr/>
          <p:nvPr userDrawn="1"/>
        </p:nvCxnSpPr>
        <p:spPr>
          <a:xfrm>
            <a:off x="6075000" y="936000"/>
            <a:ext cx="0" cy="5265264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71B2CC9-6C63-5E6B-BF5C-80179DC7F4A5}"/>
              </a:ext>
            </a:extLst>
          </p:cNvPr>
          <p:cNvCxnSpPr>
            <a:cxnSpLocks/>
          </p:cNvCxnSpPr>
          <p:nvPr userDrawn="1"/>
        </p:nvCxnSpPr>
        <p:spPr>
          <a:xfrm flipH="1">
            <a:off x="3364264" y="3636000"/>
            <a:ext cx="2376000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DBBB352-B452-9208-5B27-756BAB77EC6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369536" y="3641327"/>
            <a:ext cx="2375999" cy="2559930"/>
          </a:xfrm>
        </p:spPr>
        <p:txBody>
          <a:bodyPr numCol="1" spcCol="432000" anchor="ctr" anchorCtr="0"/>
          <a:lstStyle>
            <a:lvl1pPr>
              <a:lnSpc>
                <a:spcPts val="3500"/>
              </a:lnSpc>
              <a:spcBef>
                <a:spcPts val="0"/>
              </a:spcBef>
              <a:defRPr sz="5000" b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2500" b="1">
                <a:latin typeface="Impact" panose="020B0806030902050204" pitchFamily="34" charset="0"/>
              </a:defRPr>
            </a:lvl2pPr>
            <a:lvl3pPr marL="444500" indent="-174625"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XXXXX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46789EC6-19CB-A8A5-156A-D4FC10A59AB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00854" y="3641327"/>
            <a:ext cx="2287790" cy="2559930"/>
          </a:xfrm>
        </p:spPr>
        <p:txBody>
          <a:bodyPr numCol="1" spcCol="432000" anchor="ctr" anchorCtr="0"/>
          <a:lstStyle>
            <a:lvl1pPr>
              <a:lnSpc>
                <a:spcPts val="3500"/>
              </a:lnSpc>
              <a:spcBef>
                <a:spcPts val="0"/>
              </a:spcBef>
              <a:defRPr sz="5000" b="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2500" b="1">
                <a:latin typeface="Impact" panose="020B0806030902050204" pitchFamily="34" charset="0"/>
              </a:defRPr>
            </a:lvl2pPr>
            <a:lvl3pPr marL="444500" indent="-174625"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XXXXX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79651AF0-967D-DCB5-122D-F58BFD81F8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3599" y="3636000"/>
            <a:ext cx="2253855" cy="2556000"/>
          </a:xfrm>
          <a:solidFill>
            <a:srgbClr val="E9DDEA"/>
          </a:solidFill>
        </p:spPr>
        <p:txBody>
          <a:bodyPr/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7" name="Espace réservé pour une image  10">
            <a:extLst>
              <a:ext uri="{FF2B5EF4-FFF2-40B4-BE49-F238E27FC236}">
                <a16:creationId xmlns:a16="http://schemas.microsoft.com/office/drawing/2014/main" id="{1DEFAB84-70A0-BEFB-973F-0851046061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98794" y="1237672"/>
            <a:ext cx="2297087" cy="2259507"/>
          </a:xfrm>
          <a:solidFill>
            <a:srgbClr val="E9DDEA"/>
          </a:solidFill>
        </p:spPr>
        <p:txBody>
          <a:bodyPr/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7BF0506-F30D-B063-D8B0-409006BDAB2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r">
              <a:defRPr/>
            </a:lvl1pPr>
          </a:lstStyle>
          <a:p>
            <a:fld id="{EB3BE9CA-2BFE-4C13-A1A3-3BF69C8B8E2C}" type="datetime1">
              <a:rPr lang="fr-FR" smtClean="0"/>
              <a:t>17/11/2025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C033A38-6411-A952-51D7-86BB52C5434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77C2D93B-17C9-6690-EE31-0CB1925ABAC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5A70AD5-65CF-1FFC-2ACC-C9B1F0868528}"/>
              </a:ext>
            </a:extLst>
          </p:cNvPr>
          <p:cNvGrpSpPr/>
          <p:nvPr userDrawn="1"/>
        </p:nvGrpSpPr>
        <p:grpSpPr>
          <a:xfrm>
            <a:off x="213658" y="89490"/>
            <a:ext cx="1211664" cy="445194"/>
            <a:chOff x="208105" y="81856"/>
            <a:chExt cx="1331406" cy="48919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E175D4E-70EA-CE75-B684-2168C7C1D4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8105" y="81856"/>
              <a:ext cx="545013" cy="489190"/>
            </a:xfrm>
            <a:prstGeom prst="rect">
              <a:avLst/>
            </a:prstGeom>
          </p:spPr>
        </p:pic>
        <p:pic>
          <p:nvPicPr>
            <p:cNvPr id="6" name="Image 5" descr="Une image contenant texte, Police, capture d’écran, graphisme&#10;&#10;Description générée automatiquement">
              <a:extLst>
                <a:ext uri="{FF2B5EF4-FFF2-40B4-BE49-F238E27FC236}">
                  <a16:creationId xmlns:a16="http://schemas.microsoft.com/office/drawing/2014/main" id="{620D11ED-C645-5001-6D94-286FE92A7C9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58162" b="52500"/>
            <a:stretch/>
          </p:blipFill>
          <p:spPr>
            <a:xfrm>
              <a:off x="943011" y="174172"/>
              <a:ext cx="596500" cy="282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5996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colonnes +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79651AF0-967D-DCB5-122D-F58BFD81F8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3600" y="941179"/>
            <a:ext cx="2253855" cy="3289064"/>
          </a:xfrm>
          <a:solidFill>
            <a:srgbClr val="E9DDEA"/>
          </a:solidFill>
        </p:spPr>
        <p:txBody>
          <a:bodyPr/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2C946-6A7B-BA9E-FF50-8C2F2018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CECA0F-284C-0A51-E6EB-5E2B3605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16F0136-6DC1-35AB-1DBE-D6527E6B15B7}"/>
              </a:ext>
            </a:extLst>
          </p:cNvPr>
          <p:cNvCxnSpPr/>
          <p:nvPr userDrawn="1"/>
        </p:nvCxnSpPr>
        <p:spPr>
          <a:xfrm>
            <a:off x="2916815" y="936000"/>
            <a:ext cx="0" cy="5265264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B19491A-25B9-A944-F446-DB9046FF6EB6}"/>
              </a:ext>
            </a:extLst>
          </p:cNvPr>
          <p:cNvCxnSpPr/>
          <p:nvPr userDrawn="1"/>
        </p:nvCxnSpPr>
        <p:spPr>
          <a:xfrm>
            <a:off x="6025635" y="936000"/>
            <a:ext cx="0" cy="5265264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pour une image  10">
            <a:extLst>
              <a:ext uri="{FF2B5EF4-FFF2-40B4-BE49-F238E27FC236}">
                <a16:creationId xmlns:a16="http://schemas.microsoft.com/office/drawing/2014/main" id="{1DEFAB84-70A0-BEFB-973F-0851046061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98794" y="941179"/>
            <a:ext cx="2362500" cy="2564021"/>
          </a:xfrm>
          <a:solidFill>
            <a:srgbClr val="E9DDEA"/>
          </a:solidFill>
        </p:spPr>
        <p:txBody>
          <a:bodyPr/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F8E618D-122D-229A-A535-3C37CE2FB1B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289974" y="930916"/>
            <a:ext cx="2455561" cy="1747831"/>
          </a:xfrm>
        </p:spPr>
        <p:txBody>
          <a:bodyPr numCol="1" spcCol="432000" anchor="t" anchorCtr="0"/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2300" b="0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>
                <a:latin typeface="Marianne" panose="02000000000000000000" pitchFamily="2" charset="0"/>
              </a:defRPr>
            </a:lvl2pPr>
            <a:lvl3pPr marL="444500" indent="-174625"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pour une image  10">
            <a:extLst>
              <a:ext uri="{FF2B5EF4-FFF2-40B4-BE49-F238E27FC236}">
                <a16:creationId xmlns:a16="http://schemas.microsoft.com/office/drawing/2014/main" id="{E21E7B3C-C21B-F7B5-D4AA-4DC5E317E4A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89975" y="2889257"/>
            <a:ext cx="2362500" cy="3312000"/>
          </a:xfrm>
          <a:solidFill>
            <a:srgbClr val="E9DDEA"/>
          </a:solidFill>
        </p:spPr>
        <p:txBody>
          <a:bodyPr/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D7AFF0-367C-2642-9809-622EA55ACC43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algn="r">
              <a:defRPr/>
            </a:lvl1pPr>
          </a:lstStyle>
          <a:p>
            <a:fld id="{5BE6F5BC-0656-45AD-8644-D7E00C8F6FD4}" type="datetime1">
              <a:rPr lang="fr-FR" smtClean="0"/>
              <a:t>17/11/2025</a:t>
            </a:fld>
            <a:endParaRPr lang="fr-FR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AF5B6D57-B610-604D-E679-B28114CDF9F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384423" y="3734755"/>
            <a:ext cx="2374688" cy="2466502"/>
          </a:xfrm>
        </p:spPr>
        <p:txBody>
          <a:bodyPr numCol="1" spcCol="432000" anchor="t" anchorCtr="0"/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2300" b="0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>
                <a:latin typeface="Marianne" panose="02000000000000000000" pitchFamily="2" charset="0"/>
              </a:defRPr>
            </a:lvl2pPr>
            <a:lvl3pPr marL="444500" indent="-174625"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4F0D9E34-93FE-B6D8-6AAC-BA02E68765A1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273600" y="4457701"/>
            <a:ext cx="2270055" cy="1743558"/>
          </a:xfrm>
        </p:spPr>
        <p:txBody>
          <a:bodyPr numCol="1" spcCol="432000" anchor="t" anchorCtr="0"/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2300" b="0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>
                <a:latin typeface="Marianne" panose="02000000000000000000" pitchFamily="2" charset="0"/>
              </a:defRPr>
            </a:lvl2pPr>
            <a:lvl3pPr marL="444500" indent="-174625"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EF7305B-DC16-BCDD-BBC1-626EEA09D7B7}"/>
              </a:ext>
            </a:extLst>
          </p:cNvPr>
          <p:cNvGrpSpPr/>
          <p:nvPr userDrawn="1"/>
        </p:nvGrpSpPr>
        <p:grpSpPr>
          <a:xfrm>
            <a:off x="213658" y="89490"/>
            <a:ext cx="1211664" cy="445194"/>
            <a:chOff x="208105" y="81856"/>
            <a:chExt cx="1331406" cy="48919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9A03F0E-A439-B2E4-6C1E-1ECA16B272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8105" y="81856"/>
              <a:ext cx="545013" cy="489190"/>
            </a:xfrm>
            <a:prstGeom prst="rect">
              <a:avLst/>
            </a:prstGeom>
          </p:spPr>
        </p:pic>
        <p:pic>
          <p:nvPicPr>
            <p:cNvPr id="13" name="Image 12" descr="Une image contenant texte, Police, capture d’écran, graphisme&#10;&#10;Description générée automatiquement">
              <a:extLst>
                <a:ext uri="{FF2B5EF4-FFF2-40B4-BE49-F238E27FC236}">
                  <a16:creationId xmlns:a16="http://schemas.microsoft.com/office/drawing/2014/main" id="{C760C82F-D17B-7B24-D39C-B79F62BFDF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58162" b="52500"/>
            <a:stretch/>
          </p:blipFill>
          <p:spPr>
            <a:xfrm>
              <a:off x="943011" y="174172"/>
              <a:ext cx="596500" cy="282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6160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 colonnes + grand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3EF96C-4FBF-6998-6BC2-4F4DB0B5A0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11297" y="941180"/>
            <a:ext cx="4926932" cy="1224547"/>
          </a:xfrm>
        </p:spPr>
        <p:txBody>
          <a:bodyPr numCol="1" spcCol="432000" anchor="t" anchorCtr="0"/>
          <a:lstStyle>
            <a:lvl1pPr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defRPr sz="3200" b="0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500" b="0">
                <a:latin typeface="Marianne" panose="02000000000000000000" pitchFamily="2" charset="0"/>
              </a:defRPr>
            </a:lvl2pPr>
            <a:lvl3pPr marL="444500" indent="-174625"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Premier niveau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10717E0-F6D0-04F7-340F-65BC66AB21A8}"/>
              </a:ext>
            </a:extLst>
          </p:cNvPr>
          <p:cNvCxnSpPr>
            <a:cxnSpLocks/>
          </p:cNvCxnSpPr>
          <p:nvPr userDrawn="1"/>
        </p:nvCxnSpPr>
        <p:spPr>
          <a:xfrm flipH="1">
            <a:off x="3511297" y="2240337"/>
            <a:ext cx="5295901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4B0B482-EA44-D2C8-D48A-D32390EE9D67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505200" y="2592000"/>
            <a:ext cx="5301998" cy="3514692"/>
          </a:xfrm>
        </p:spPr>
        <p:txBody>
          <a:bodyPr numCol="1" spcCol="432000" anchor="t" anchorCtr="0"/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2300" b="0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>
                <a:latin typeface="Marianne" panose="02000000000000000000" pitchFamily="2" charset="0"/>
              </a:defRPr>
            </a:lvl2pPr>
            <a:lvl3pPr marL="180975" indent="-176213">
              <a:lnSpc>
                <a:spcPts val="2100"/>
              </a:lnSpc>
              <a:buFont typeface="Arial" panose="020B0604020202020204" pitchFamily="34" charset="0"/>
              <a:buChar char="•"/>
              <a:tabLst/>
              <a:defRPr sz="1600"/>
            </a:lvl3pPr>
            <a:lvl4pPr marL="627063" indent="-182563">
              <a:buFont typeface="Police système Courant"/>
              <a:buChar char="–"/>
              <a:tabLst/>
              <a:defRPr sz="1500"/>
            </a:lvl4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1" name="Espace réservé pour une image  9">
            <a:extLst>
              <a:ext uri="{FF2B5EF4-FFF2-40B4-BE49-F238E27FC236}">
                <a16:creationId xmlns:a16="http://schemas.microsoft.com/office/drawing/2014/main" id="{BC82A985-9F55-49A0-B49F-7AE87C7AA87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3243328" cy="6858000"/>
          </a:xfrm>
          <a:solidFill>
            <a:srgbClr val="E9DDEA"/>
          </a:solidFill>
          <a:ln>
            <a:noFill/>
          </a:ln>
        </p:spPr>
        <p:txBody>
          <a:bodyPr/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F68A348A-9836-A980-1F58-4084688C1B5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8D774A38-253F-4F54-ACF6-080F423EB30B}" type="datetime1">
              <a:rPr lang="fr-FR" smtClean="0"/>
              <a:t>17/11/2025</a:t>
            </a:fld>
            <a:r>
              <a:rPr lang="fr-FR"/>
              <a:t> </a:t>
            </a: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AA48C970-26C6-406B-9040-C27A1FA920A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5C43EDD4-3E43-AC04-596C-268ED34B42C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644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 + grand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3EF96C-4FBF-6998-6BC2-4F4DB0B5A0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5980" y="941180"/>
            <a:ext cx="5636172" cy="1224547"/>
          </a:xfrm>
        </p:spPr>
        <p:txBody>
          <a:bodyPr numCol="1" spcCol="432000" anchor="t" anchorCtr="0"/>
          <a:lstStyle>
            <a:lvl1pPr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defRPr sz="3200" b="0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500" b="0">
                <a:latin typeface="Marianne" panose="02000000000000000000" pitchFamily="2" charset="0"/>
              </a:defRPr>
            </a:lvl2pPr>
            <a:lvl3pPr marL="444500" indent="-174625"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Premier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2C946-6A7B-BA9E-FF50-8C2F2018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CECA0F-284C-0A51-E6EB-5E2B3605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16F0136-6DC1-35AB-1DBE-D6527E6B15B7}"/>
              </a:ext>
            </a:extLst>
          </p:cNvPr>
          <p:cNvCxnSpPr>
            <a:cxnSpLocks/>
          </p:cNvCxnSpPr>
          <p:nvPr userDrawn="1"/>
        </p:nvCxnSpPr>
        <p:spPr>
          <a:xfrm>
            <a:off x="4575000" y="2592000"/>
            <a:ext cx="0" cy="3609264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10717E0-F6D0-04F7-340F-65BC66AB21A8}"/>
              </a:ext>
            </a:extLst>
          </p:cNvPr>
          <p:cNvCxnSpPr>
            <a:cxnSpLocks/>
          </p:cNvCxnSpPr>
          <p:nvPr userDrawn="1"/>
        </p:nvCxnSpPr>
        <p:spPr>
          <a:xfrm flipH="1">
            <a:off x="265980" y="2240337"/>
            <a:ext cx="8604420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C10A8A-7950-9AA3-534A-5A6FE21903B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algn="r">
              <a:defRPr/>
            </a:lvl1pPr>
          </a:lstStyle>
          <a:p>
            <a:fld id="{E5743C22-66DF-4F79-AF6F-F438F7BE6C82}" type="datetime1">
              <a:rPr lang="fr-FR" smtClean="0"/>
              <a:t>17/11/2025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4B0B482-EA44-D2C8-D48A-D32390EE9D67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275144" y="2592000"/>
            <a:ext cx="3571014" cy="3514692"/>
          </a:xfrm>
        </p:spPr>
        <p:txBody>
          <a:bodyPr numCol="1" spcCol="432000" anchor="t" anchorCtr="0"/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2300" b="0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>
                <a:latin typeface="Marianne" panose="02000000000000000000" pitchFamily="2" charset="0"/>
              </a:defRPr>
            </a:lvl2pPr>
            <a:lvl3pPr marL="180975" indent="-176213">
              <a:lnSpc>
                <a:spcPts val="2100"/>
              </a:lnSpc>
              <a:buFont typeface="Arial" panose="020B0604020202020204" pitchFamily="34" charset="0"/>
              <a:buChar char="•"/>
              <a:tabLst/>
              <a:defRPr sz="1600"/>
            </a:lvl3pPr>
            <a:lvl4pPr marL="627063" indent="-182563">
              <a:buFont typeface="Police système Courant"/>
              <a:buChar char="–"/>
              <a:tabLst/>
              <a:defRPr sz="1500"/>
            </a:lvl4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A4AC6C7F-7248-E497-EFA3-C5BF5FDC882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872709" y="2592000"/>
            <a:ext cx="3685755" cy="3514692"/>
          </a:xfrm>
        </p:spPr>
        <p:txBody>
          <a:bodyPr numCol="1" spcCol="432000" anchor="t" anchorCtr="0"/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2300" b="0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>
                <a:latin typeface="Marianne" panose="02000000000000000000" pitchFamily="2" charset="0"/>
              </a:defRPr>
            </a:lvl2pPr>
            <a:lvl3pPr marL="180975" indent="-176213">
              <a:lnSpc>
                <a:spcPts val="2100"/>
              </a:lnSpc>
              <a:buFont typeface="Arial" panose="020B0604020202020204" pitchFamily="34" charset="0"/>
              <a:buChar char="•"/>
              <a:tabLst/>
              <a:defRPr sz="1600"/>
            </a:lvl3pPr>
            <a:lvl4pPr marL="627063" indent="-182563">
              <a:buFont typeface="Police système Courant"/>
              <a:buChar char="–"/>
              <a:tabLst/>
              <a:defRPr sz="1500"/>
            </a:lvl4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B92F7AD-150E-7D22-28D8-61D7D646EDE5}"/>
              </a:ext>
            </a:extLst>
          </p:cNvPr>
          <p:cNvGrpSpPr/>
          <p:nvPr userDrawn="1"/>
        </p:nvGrpSpPr>
        <p:grpSpPr>
          <a:xfrm>
            <a:off x="213658" y="89490"/>
            <a:ext cx="1211664" cy="445194"/>
            <a:chOff x="208105" y="81856"/>
            <a:chExt cx="1331406" cy="48919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B2A5602-8CE1-36FD-48AA-7AA1774155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8105" y="81856"/>
              <a:ext cx="545013" cy="489190"/>
            </a:xfrm>
            <a:prstGeom prst="rect">
              <a:avLst/>
            </a:prstGeom>
          </p:spPr>
        </p:pic>
        <p:pic>
          <p:nvPicPr>
            <p:cNvPr id="10" name="Image 9" descr="Une image contenant texte, Police, capture d’écran, graphisme&#10;&#10;Description générée automatiquement">
              <a:extLst>
                <a:ext uri="{FF2B5EF4-FFF2-40B4-BE49-F238E27FC236}">
                  <a16:creationId xmlns:a16="http://schemas.microsoft.com/office/drawing/2014/main" id="{0F97672B-792D-0EE6-8694-DEEFC8E6B4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58162" b="52500"/>
            <a:stretch/>
          </p:blipFill>
          <p:spPr>
            <a:xfrm>
              <a:off x="943011" y="174172"/>
              <a:ext cx="596500" cy="282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9987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colonnes + grand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3EF96C-4FBF-6998-6BC2-4F4DB0B5A0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3600" y="941180"/>
            <a:ext cx="5886569" cy="1224547"/>
          </a:xfrm>
        </p:spPr>
        <p:txBody>
          <a:bodyPr numCol="1" spcCol="432000" anchor="t" anchorCtr="0"/>
          <a:lstStyle>
            <a:lvl1pPr>
              <a:lnSpc>
                <a:spcPts val="3200"/>
              </a:lnSpc>
              <a:spcBef>
                <a:spcPts val="0"/>
              </a:spcBef>
              <a:spcAft>
                <a:spcPts val="600"/>
              </a:spcAft>
              <a:defRPr sz="3200" b="0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500" b="0">
                <a:latin typeface="Marianne" panose="02000000000000000000" pitchFamily="2" charset="0"/>
              </a:defRPr>
            </a:lvl2pPr>
            <a:lvl3pPr marL="444500" indent="-174625"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Premier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2C946-6A7B-BA9E-FF50-8C2F2018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CECA0F-284C-0A51-E6EB-5E2B3605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16F0136-6DC1-35AB-1DBE-D6527E6B15B7}"/>
              </a:ext>
            </a:extLst>
          </p:cNvPr>
          <p:cNvCxnSpPr>
            <a:cxnSpLocks/>
          </p:cNvCxnSpPr>
          <p:nvPr userDrawn="1"/>
        </p:nvCxnSpPr>
        <p:spPr>
          <a:xfrm>
            <a:off x="3098418" y="2592000"/>
            <a:ext cx="0" cy="3609264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B6FB9A3-5388-DE17-1B10-246B7E2F7388}"/>
              </a:ext>
            </a:extLst>
          </p:cNvPr>
          <p:cNvCxnSpPr>
            <a:cxnSpLocks/>
          </p:cNvCxnSpPr>
          <p:nvPr userDrawn="1"/>
        </p:nvCxnSpPr>
        <p:spPr>
          <a:xfrm>
            <a:off x="6045581" y="2592000"/>
            <a:ext cx="0" cy="3609264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3B786F-9152-C50E-F53B-C0619757D65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algn="r">
              <a:defRPr/>
            </a:lvl1pPr>
          </a:lstStyle>
          <a:p>
            <a:fld id="{2F3AB77B-52C2-4421-85ED-CEEA6C02917E}" type="datetime1">
              <a:rPr lang="fr-FR" smtClean="0"/>
              <a:t>17/11/2025</a:t>
            </a:fld>
            <a:endParaRPr lang="fr-FR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80324F6D-5788-1200-5513-5EF92F0B6C2B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273601" y="2592000"/>
            <a:ext cx="2538580" cy="3514692"/>
          </a:xfrm>
        </p:spPr>
        <p:txBody>
          <a:bodyPr numCol="1" spcCol="432000" anchor="t" anchorCtr="0"/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2300" b="0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>
                <a:latin typeface="Marianne" panose="02000000000000000000" pitchFamily="2" charset="0"/>
              </a:defRPr>
            </a:lvl2pPr>
            <a:lvl3pPr marL="180975" indent="-176213">
              <a:lnSpc>
                <a:spcPts val="2100"/>
              </a:lnSpc>
              <a:buFont typeface="Arial" panose="020B0604020202020204" pitchFamily="34" charset="0"/>
              <a:buChar char="•"/>
              <a:tabLst/>
              <a:defRPr sz="1600"/>
            </a:lvl3pPr>
            <a:lvl4pPr marL="627063" indent="-182563">
              <a:buFont typeface="Police système Courant"/>
              <a:buChar char="–"/>
              <a:tabLst/>
              <a:defRPr sz="1500"/>
            </a:lvl4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A94B6727-9E46-7197-261F-22B33BA2754C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3384656" y="2592000"/>
            <a:ext cx="2374687" cy="3514692"/>
          </a:xfrm>
        </p:spPr>
        <p:txBody>
          <a:bodyPr numCol="1" spcCol="432000" anchor="t" anchorCtr="0"/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2300" b="0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>
                <a:latin typeface="Marianne" panose="02000000000000000000" pitchFamily="2" charset="0"/>
              </a:defRPr>
            </a:lvl2pPr>
            <a:lvl3pPr marL="180975" indent="-176213">
              <a:lnSpc>
                <a:spcPts val="2100"/>
              </a:lnSpc>
              <a:buFont typeface="Arial" panose="020B0604020202020204" pitchFamily="34" charset="0"/>
              <a:buChar char="•"/>
              <a:tabLst/>
              <a:defRPr sz="1600"/>
            </a:lvl3pPr>
            <a:lvl4pPr marL="627063" indent="-182563">
              <a:buFont typeface="Police système Courant"/>
              <a:buChar char="–"/>
              <a:tabLst/>
              <a:defRPr sz="1500"/>
            </a:lvl4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998B7F8-0683-3653-EC01-065751279E2E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6331820" y="2592000"/>
            <a:ext cx="2374687" cy="3514692"/>
          </a:xfrm>
        </p:spPr>
        <p:txBody>
          <a:bodyPr numCol="1" spcCol="432000" anchor="t" anchorCtr="0"/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2300" b="0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>
                <a:latin typeface="Marianne" panose="02000000000000000000" pitchFamily="2" charset="0"/>
              </a:defRPr>
            </a:lvl2pPr>
            <a:lvl3pPr marL="180975" indent="-176213">
              <a:lnSpc>
                <a:spcPts val="2100"/>
              </a:lnSpc>
              <a:buFont typeface="Arial" panose="020B0604020202020204" pitchFamily="34" charset="0"/>
              <a:buChar char="•"/>
              <a:tabLst/>
              <a:defRPr sz="1600"/>
            </a:lvl3pPr>
            <a:lvl4pPr marL="627063" indent="-182563">
              <a:buFont typeface="Police système Courant"/>
              <a:buChar char="–"/>
              <a:tabLst/>
              <a:defRPr sz="1500"/>
            </a:lvl4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D2DC4C1-3D35-6438-BB11-ADC9C881B731}"/>
              </a:ext>
            </a:extLst>
          </p:cNvPr>
          <p:cNvCxnSpPr>
            <a:cxnSpLocks/>
          </p:cNvCxnSpPr>
          <p:nvPr userDrawn="1"/>
        </p:nvCxnSpPr>
        <p:spPr>
          <a:xfrm flipH="1">
            <a:off x="273600" y="2240337"/>
            <a:ext cx="8596800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2A5282E6-1302-6A54-1647-3601CBC7C476}"/>
              </a:ext>
            </a:extLst>
          </p:cNvPr>
          <p:cNvGrpSpPr/>
          <p:nvPr userDrawn="1"/>
        </p:nvGrpSpPr>
        <p:grpSpPr>
          <a:xfrm>
            <a:off x="213658" y="89490"/>
            <a:ext cx="1211664" cy="445194"/>
            <a:chOff x="208105" y="81856"/>
            <a:chExt cx="1331406" cy="48919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D25714C-6FE7-09A8-0966-A2363A50F9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8105" y="81856"/>
              <a:ext cx="545013" cy="489190"/>
            </a:xfrm>
            <a:prstGeom prst="rect">
              <a:avLst/>
            </a:prstGeom>
          </p:spPr>
        </p:pic>
        <p:pic>
          <p:nvPicPr>
            <p:cNvPr id="9" name="Image 8" descr="Une image contenant texte, Police, capture d’écran, graphisme&#10;&#10;Description générée automatiquement">
              <a:extLst>
                <a:ext uri="{FF2B5EF4-FFF2-40B4-BE49-F238E27FC236}">
                  <a16:creationId xmlns:a16="http://schemas.microsoft.com/office/drawing/2014/main" id="{B247ED79-67A3-6D02-2314-64E1A12896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58162" b="52500"/>
            <a:stretch/>
          </p:blipFill>
          <p:spPr>
            <a:xfrm>
              <a:off x="943011" y="174172"/>
              <a:ext cx="596500" cy="282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9100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s en cro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2C946-6A7B-BA9E-FF50-8C2F2018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CECA0F-284C-0A51-E6EB-5E2B3605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t>‹#›</a:t>
            </a:fld>
            <a:endParaRPr lang="fr-FR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B6FB9A3-5388-DE17-1B10-246B7E2F7388}"/>
              </a:ext>
            </a:extLst>
          </p:cNvPr>
          <p:cNvCxnSpPr>
            <a:cxnSpLocks/>
          </p:cNvCxnSpPr>
          <p:nvPr userDrawn="1"/>
        </p:nvCxnSpPr>
        <p:spPr>
          <a:xfrm>
            <a:off x="4572000" y="3621547"/>
            <a:ext cx="0" cy="226800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10717E0-F6D0-04F7-340F-65BC66AB21A8}"/>
              </a:ext>
            </a:extLst>
          </p:cNvPr>
          <p:cNvCxnSpPr>
            <a:cxnSpLocks/>
          </p:cNvCxnSpPr>
          <p:nvPr userDrawn="1"/>
        </p:nvCxnSpPr>
        <p:spPr>
          <a:xfrm flipH="1">
            <a:off x="273600" y="3269884"/>
            <a:ext cx="8596800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3B786F-9152-C50E-F53B-C0619757D65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algn="r">
              <a:defRPr/>
            </a:lvl1pPr>
          </a:lstStyle>
          <a:p>
            <a:fld id="{8DFE5671-B522-4E0E-8F81-7922E496DE40}" type="datetime1">
              <a:rPr lang="fr-FR" smtClean="0"/>
              <a:t>17/11/2025</a:t>
            </a:fld>
            <a:endParaRPr lang="fr-FR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A94B6727-9E46-7197-261F-22B33BA2754C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979630" y="3621547"/>
            <a:ext cx="3559847" cy="2659332"/>
          </a:xfrm>
        </p:spPr>
        <p:txBody>
          <a:bodyPr numCol="1" spcCol="432000" anchor="t" anchorCtr="0"/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2300" b="0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>
                <a:latin typeface="Marianne" panose="02000000000000000000" pitchFamily="2" charset="0"/>
              </a:defRPr>
            </a:lvl2pPr>
            <a:lvl3pPr marL="180975" indent="-176213">
              <a:lnSpc>
                <a:spcPts val="2100"/>
              </a:lnSpc>
              <a:buFont typeface="Arial" panose="020B0604020202020204" pitchFamily="34" charset="0"/>
              <a:buChar char="•"/>
              <a:tabLst/>
              <a:defRPr sz="1600"/>
            </a:lvl3pPr>
            <a:lvl4pPr marL="627063" indent="-182563">
              <a:buFont typeface="Police système Courant"/>
              <a:buChar char="–"/>
              <a:tabLst/>
              <a:defRPr sz="1500"/>
            </a:lvl4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4EBF0DC-2759-1DA2-9FAE-FBAE111ECCF8}"/>
              </a:ext>
            </a:extLst>
          </p:cNvPr>
          <p:cNvCxnSpPr>
            <a:cxnSpLocks/>
          </p:cNvCxnSpPr>
          <p:nvPr userDrawn="1"/>
        </p:nvCxnSpPr>
        <p:spPr>
          <a:xfrm>
            <a:off x="4572000" y="681921"/>
            <a:ext cx="0" cy="226800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58C356E-8918-05B0-8CFE-0D1FA9A22F62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1018168" y="3621547"/>
            <a:ext cx="3168689" cy="2684870"/>
          </a:xfrm>
        </p:spPr>
        <p:txBody>
          <a:bodyPr numCol="1" spcCol="432000" anchor="t" anchorCtr="0"/>
          <a:lstStyle>
            <a:lvl1pPr algn="r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2300" b="0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 algn="r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>
                <a:latin typeface="Marianne" panose="02000000000000000000" pitchFamily="2" charset="0"/>
              </a:defRPr>
            </a:lvl2pPr>
            <a:lvl3pPr marL="180975" indent="-176213" algn="r">
              <a:lnSpc>
                <a:spcPts val="2100"/>
              </a:lnSpc>
              <a:buFont typeface="Arial" panose="020B0604020202020204" pitchFamily="34" charset="0"/>
              <a:buChar char="•"/>
              <a:tabLst/>
              <a:defRPr sz="1600"/>
            </a:lvl3pPr>
            <a:lvl4pPr marL="627063" indent="-182563" algn="r">
              <a:buFont typeface="Police système Courant"/>
              <a:buChar char="–"/>
              <a:tabLst/>
              <a:defRPr sz="1500"/>
            </a:lvl4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9ABBCDF-2587-50F8-1EB4-831DAFB50B5E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4979630" y="713455"/>
            <a:ext cx="3559847" cy="2244882"/>
          </a:xfrm>
        </p:spPr>
        <p:txBody>
          <a:bodyPr numCol="1" spcCol="432000" anchor="b" anchorCtr="0"/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2300" b="0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>
                <a:latin typeface="Marianne" panose="02000000000000000000" pitchFamily="2" charset="0"/>
              </a:defRPr>
            </a:lvl2pPr>
            <a:lvl3pPr marL="180975" indent="-176213">
              <a:lnSpc>
                <a:spcPts val="2100"/>
              </a:lnSpc>
              <a:buFont typeface="Arial" panose="020B0604020202020204" pitchFamily="34" charset="0"/>
              <a:buChar char="•"/>
              <a:tabLst/>
              <a:defRPr sz="1600"/>
            </a:lvl3pPr>
            <a:lvl4pPr marL="627063" indent="-182563">
              <a:buFont typeface="Police système Courant"/>
              <a:buChar char="–"/>
              <a:tabLst/>
              <a:defRPr sz="1500"/>
            </a:lvl4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DDD92CCC-1BDE-0E6D-5253-CF110CDA8DDE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1018168" y="713455"/>
            <a:ext cx="3168689" cy="2266440"/>
          </a:xfrm>
        </p:spPr>
        <p:txBody>
          <a:bodyPr numCol="1" spcCol="432000" anchor="b" anchorCtr="0"/>
          <a:lstStyle>
            <a:lvl1pPr algn="r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2300" b="0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 algn="r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>
                <a:latin typeface="Marianne" panose="02000000000000000000" pitchFamily="2" charset="0"/>
              </a:defRPr>
            </a:lvl2pPr>
            <a:lvl3pPr marL="180975" indent="-176213" algn="r">
              <a:lnSpc>
                <a:spcPts val="2100"/>
              </a:lnSpc>
              <a:buFont typeface="Arial" panose="020B0604020202020204" pitchFamily="34" charset="0"/>
              <a:buChar char="•"/>
              <a:tabLst/>
              <a:defRPr sz="1600"/>
            </a:lvl3pPr>
            <a:lvl4pPr marL="627063" indent="-182563" algn="r">
              <a:buFont typeface="Police système Courant"/>
              <a:buChar char="–"/>
              <a:tabLst/>
              <a:defRPr sz="1500"/>
            </a:lvl4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94833E2-9BED-48F4-33D9-5F36C34551E9}"/>
              </a:ext>
            </a:extLst>
          </p:cNvPr>
          <p:cNvGrpSpPr/>
          <p:nvPr userDrawn="1"/>
        </p:nvGrpSpPr>
        <p:grpSpPr>
          <a:xfrm>
            <a:off x="213658" y="89490"/>
            <a:ext cx="1211664" cy="445194"/>
            <a:chOff x="208105" y="81856"/>
            <a:chExt cx="1331406" cy="48919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8D58AA1-2A4A-FDD1-E7C8-7B96AE30B3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8105" y="81856"/>
              <a:ext cx="545013" cy="489190"/>
            </a:xfrm>
            <a:prstGeom prst="rect">
              <a:avLst/>
            </a:prstGeom>
          </p:spPr>
        </p:pic>
        <p:pic>
          <p:nvPicPr>
            <p:cNvPr id="7" name="Image 6" descr="Une image contenant texte, Police, capture d’écran, graphisme&#10;&#10;Description générée automatiquement">
              <a:extLst>
                <a:ext uri="{FF2B5EF4-FFF2-40B4-BE49-F238E27FC236}">
                  <a16:creationId xmlns:a16="http://schemas.microsoft.com/office/drawing/2014/main" id="{5BEE501A-64F9-D079-422B-6B677E24B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58162" b="52500"/>
            <a:stretch/>
          </p:blipFill>
          <p:spPr>
            <a:xfrm>
              <a:off x="943011" y="174172"/>
              <a:ext cx="596500" cy="282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006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2">
            <a:extLst>
              <a:ext uri="{FF2B5EF4-FFF2-40B4-BE49-F238E27FC236}">
                <a16:creationId xmlns:a16="http://schemas.microsoft.com/office/drawing/2014/main" id="{5E2924F2-C98F-FA96-1CA8-44AFD90EB3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3601" y="1209402"/>
            <a:ext cx="8596079" cy="5378208"/>
          </a:xfrm>
          <a:solidFill>
            <a:srgbClr val="E9DDEA"/>
          </a:solidFill>
        </p:spPr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6DE3C47-CF0A-50CE-E68A-46E294FDE4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3600" y="2863335"/>
            <a:ext cx="3402000" cy="2664000"/>
          </a:xfrm>
          <a:solidFill>
            <a:schemeClr val="bg1"/>
          </a:solidFill>
        </p:spPr>
        <p:txBody>
          <a:bodyPr anchor="ctr" anchorCtr="0"/>
          <a:lstStyle>
            <a:lvl1pPr>
              <a:spcBef>
                <a:spcPts val="0"/>
              </a:spcBef>
              <a:defRPr sz="4300" cap="all" baseline="0">
                <a:latin typeface="Impact" panose="020B0806030902050204" pitchFamily="34" charset="0"/>
              </a:defRPr>
            </a:lvl1pPr>
            <a:lvl2pPr marL="6350" indent="0">
              <a:tabLst/>
              <a:defRPr sz="1250" b="0" i="0" cap="all" baseline="0">
                <a:latin typeface="Marianne Light" panose="02000000000000000000" pitchFamily="2" charset="0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3B6F12-3AEE-4DF6-CE56-978772E3F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800" y="136285"/>
            <a:ext cx="1119502" cy="1004836"/>
          </a:xfrm>
          <a:prstGeom prst="rect">
            <a:avLst/>
          </a:prstGeom>
        </p:spPr>
      </p:pic>
      <p:pic>
        <p:nvPicPr>
          <p:cNvPr id="6" name="Image 5" descr="Une image contenant texte, Police, capture d’écran, graphisme&#10;&#10;Description générée automatiquement">
            <a:extLst>
              <a:ext uri="{FF2B5EF4-FFF2-40B4-BE49-F238E27FC236}">
                <a16:creationId xmlns:a16="http://schemas.microsoft.com/office/drawing/2014/main" id="{FFF6EA54-7B5F-1CC1-889E-A643FCD754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0876" y="246063"/>
            <a:ext cx="1828804" cy="7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04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encadré + 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3EF96C-4FBF-6998-6BC2-4F4DB0B5A0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1191" y="703230"/>
            <a:ext cx="5397500" cy="5867688"/>
          </a:xfrm>
          <a:solidFill>
            <a:schemeClr val="tx2"/>
          </a:solidFill>
        </p:spPr>
        <p:txBody>
          <a:bodyPr lIns="216000" tIns="216000" numCol="1" spcCol="432000" anchor="t" anchorCtr="0"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 sz="2000" b="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500" b="0">
                <a:latin typeface="Marianne" panose="02000000000000000000" pitchFamily="2" charset="0"/>
              </a:defRPr>
            </a:lvl2pPr>
            <a:lvl3pPr marL="444500" indent="-174625"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Premier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2C946-6A7B-BA9E-FF50-8C2F2018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CECA0F-284C-0A51-E6EB-5E2B3605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F8E618D-122D-229A-A535-3C37CE2FB1B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901971" y="703230"/>
            <a:ext cx="2677482" cy="5260085"/>
          </a:xfrm>
        </p:spPr>
        <p:txBody>
          <a:bodyPr numCol="1" spcCol="900000" anchor="t" anchorCtr="0"/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2300" b="1" cap="none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>
                <a:latin typeface="Marianne" panose="02000000000000000000" pitchFamily="2" charset="0"/>
              </a:defRPr>
            </a:lvl2pPr>
            <a:lvl3pPr marL="180975" indent="-176213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DF7E99-1903-0D69-5BDB-E6916CC048D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algn="r">
              <a:defRPr/>
            </a:lvl1pPr>
          </a:lstStyle>
          <a:p>
            <a:fld id="{4CBC4490-7DB0-487E-A934-0736A5769BB8}" type="datetime1">
              <a:rPr lang="fr-FR" smtClean="0"/>
              <a:t>17/11/2025</a:t>
            </a:fld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7A87E6F-F693-408E-8B97-6C57FD9965CF}"/>
              </a:ext>
            </a:extLst>
          </p:cNvPr>
          <p:cNvGrpSpPr/>
          <p:nvPr userDrawn="1"/>
        </p:nvGrpSpPr>
        <p:grpSpPr>
          <a:xfrm>
            <a:off x="213658" y="89490"/>
            <a:ext cx="1211664" cy="445194"/>
            <a:chOff x="208105" y="81856"/>
            <a:chExt cx="1331406" cy="48919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661FEB2-657E-80DB-48E5-B0D0A6C97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8105" y="81856"/>
              <a:ext cx="545013" cy="489190"/>
            </a:xfrm>
            <a:prstGeom prst="rect">
              <a:avLst/>
            </a:prstGeom>
          </p:spPr>
        </p:pic>
        <p:pic>
          <p:nvPicPr>
            <p:cNvPr id="11" name="Image 10" descr="Une image contenant texte, Police, capture d’écran, graphisme&#10;&#10;Description générée automatiquement">
              <a:extLst>
                <a:ext uri="{FF2B5EF4-FFF2-40B4-BE49-F238E27FC236}">
                  <a16:creationId xmlns:a16="http://schemas.microsoft.com/office/drawing/2014/main" id="{AE36315B-A93D-7BFC-4266-6FB8DB75DD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58162" b="52500"/>
            <a:stretch/>
          </p:blipFill>
          <p:spPr>
            <a:xfrm>
              <a:off x="943011" y="174172"/>
              <a:ext cx="596500" cy="282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0430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 +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2C946-6A7B-BA9E-FF50-8C2F2018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CECA0F-284C-0A51-E6EB-5E2B3605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F8E618D-122D-229A-A535-3C37CE2FB1B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273601" y="941179"/>
            <a:ext cx="2747032" cy="5260085"/>
          </a:xfrm>
        </p:spPr>
        <p:txBody>
          <a:bodyPr numCol="1" spcCol="900000" anchor="ctr" anchorCtr="0"/>
          <a:lstStyle>
            <a:lvl1pPr>
              <a:lnSpc>
                <a:spcPts val="2300"/>
              </a:lnSpc>
              <a:spcBef>
                <a:spcPts val="3000"/>
              </a:spcBef>
              <a:spcAft>
                <a:spcPts val="600"/>
              </a:spcAft>
              <a:defRPr sz="23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800" b="0">
                <a:latin typeface="Marianne" panose="02000000000000000000" pitchFamily="2" charset="0"/>
              </a:defRPr>
            </a:lvl2pPr>
            <a:lvl3pPr marL="180975" indent="-176213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B055C9C-4CB7-5F81-2476-C680670C6399}"/>
              </a:ext>
            </a:extLst>
          </p:cNvPr>
          <p:cNvCxnSpPr>
            <a:cxnSpLocks/>
          </p:cNvCxnSpPr>
          <p:nvPr userDrawn="1"/>
        </p:nvCxnSpPr>
        <p:spPr>
          <a:xfrm>
            <a:off x="3318831" y="941178"/>
            <a:ext cx="0" cy="5260086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4F817DF-7CE4-FE42-BF31-5CD8A13577D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212000" y="4988384"/>
            <a:ext cx="1350000" cy="827158"/>
          </a:xfrm>
        </p:spPr>
        <p:txBody>
          <a:bodyPr numCol="1" spcCol="900000" anchor="t" anchorCtr="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100" b="0" i="0" cap="none" baseline="0">
                <a:solidFill>
                  <a:schemeClr val="tx1"/>
                </a:solidFill>
                <a:latin typeface="Marianne Medium" panose="02000000000000000000" pitchFamily="2" charset="0"/>
              </a:defRPr>
            </a:lvl1pPr>
            <a:lvl2pPr marL="635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500" b="0">
                <a:latin typeface="Marianne" panose="02000000000000000000" pitchFamily="2" charset="0"/>
              </a:defRPr>
            </a:lvl2pPr>
            <a:lvl3pPr marL="314325" indent="-176213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Premier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374FEFB-1814-0D35-A045-59F73AE7C7B1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518053" y="4988384"/>
            <a:ext cx="1350000" cy="827158"/>
          </a:xfrm>
        </p:spPr>
        <p:txBody>
          <a:bodyPr numCol="1" spcCol="900000" anchor="t" anchorCtr="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100" b="0" i="0" cap="none" baseline="0">
                <a:solidFill>
                  <a:schemeClr val="tx1"/>
                </a:solidFill>
                <a:latin typeface="Marianne Medium" panose="02000000000000000000" pitchFamily="2" charset="0"/>
              </a:defRPr>
            </a:lvl1pPr>
            <a:lvl2pPr marL="635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500" b="0">
                <a:latin typeface="Marianne" panose="02000000000000000000" pitchFamily="2" charset="0"/>
              </a:defRPr>
            </a:lvl2pPr>
            <a:lvl3pPr marL="314325" indent="-176213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Premier niveau</a:t>
            </a:r>
          </a:p>
        </p:txBody>
      </p:sp>
      <p:sp>
        <p:nvSpPr>
          <p:cNvPr id="12" name="Espace réservé du graphique 11">
            <a:extLst>
              <a:ext uri="{FF2B5EF4-FFF2-40B4-BE49-F238E27FC236}">
                <a16:creationId xmlns:a16="http://schemas.microsoft.com/office/drawing/2014/main" id="{2EB60A85-2E24-E768-B995-8A8803A69398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3976688" y="2492044"/>
            <a:ext cx="1818085" cy="2278062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du graphique 11">
            <a:extLst>
              <a:ext uri="{FF2B5EF4-FFF2-40B4-BE49-F238E27FC236}">
                <a16:creationId xmlns:a16="http://schemas.microsoft.com/office/drawing/2014/main" id="{08A74E05-86D8-4CF4-0298-B5ED577180F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286751" y="2492044"/>
            <a:ext cx="1818085" cy="2278062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0A965A53-B763-CDC3-21AB-411E70988880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976687" y="1872000"/>
            <a:ext cx="4128146" cy="311529"/>
          </a:xfrm>
        </p:spPr>
        <p:txBody>
          <a:bodyPr numCol="1" spcCol="900000" anchor="t" anchorCtr="0"/>
          <a:lstStyle>
            <a:lvl1pPr algn="ctr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defRPr sz="20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500" b="0">
                <a:latin typeface="Marianne" panose="02000000000000000000" pitchFamily="2" charset="0"/>
              </a:defRPr>
            </a:lvl2pPr>
            <a:lvl3pPr marL="314325" indent="-176213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Premier niveau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E0C2E3-A65C-9E96-6B79-CBC9D9A267C0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 algn="r">
              <a:defRPr/>
            </a:lvl1pPr>
          </a:lstStyle>
          <a:p>
            <a:fld id="{6BF6F18B-F9D3-493A-B72F-041635EECE09}" type="datetime1">
              <a:rPr lang="fr-FR" smtClean="0"/>
              <a:t>17/11/2025</a:t>
            </a:fld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DAF3F99-737D-1332-C01D-83F1E526509C}"/>
              </a:ext>
            </a:extLst>
          </p:cNvPr>
          <p:cNvGrpSpPr/>
          <p:nvPr userDrawn="1"/>
        </p:nvGrpSpPr>
        <p:grpSpPr>
          <a:xfrm>
            <a:off x="213658" y="89490"/>
            <a:ext cx="1211664" cy="445194"/>
            <a:chOff x="208105" y="81856"/>
            <a:chExt cx="1331406" cy="48919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A598A36-609F-F4AE-A478-D98A7A437D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8105" y="81856"/>
              <a:ext cx="545013" cy="489190"/>
            </a:xfrm>
            <a:prstGeom prst="rect">
              <a:avLst/>
            </a:prstGeom>
          </p:spPr>
        </p:pic>
        <p:pic>
          <p:nvPicPr>
            <p:cNvPr id="16" name="Image 15" descr="Une image contenant texte, Police, capture d’écran, graphisme&#10;&#10;Description générée automatiquement">
              <a:extLst>
                <a:ext uri="{FF2B5EF4-FFF2-40B4-BE49-F238E27FC236}">
                  <a16:creationId xmlns:a16="http://schemas.microsoft.com/office/drawing/2014/main" id="{2A7AF335-A7FD-C4D2-807F-06540F4D989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58162" b="52500"/>
            <a:stretch/>
          </p:blipFill>
          <p:spPr>
            <a:xfrm>
              <a:off x="943011" y="174172"/>
              <a:ext cx="596500" cy="282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880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ique grand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2C946-6A7B-BA9E-FF50-8C2F2018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CECA0F-284C-0A51-E6EB-5E2B3605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4F817DF-7CE4-FE42-BF31-5CD8A13577D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377685" y="4133949"/>
            <a:ext cx="2132652" cy="1222610"/>
          </a:xfrm>
        </p:spPr>
        <p:txBody>
          <a:bodyPr numCol="1" spcCol="900000" anchor="t" anchorCtr="0"/>
          <a:lstStyle>
            <a:lvl1pPr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 sz="1600" b="0" i="0" cap="none" baseline="0">
                <a:solidFill>
                  <a:schemeClr val="tx1"/>
                </a:solidFill>
                <a:latin typeface="Marianne Medium" panose="02000000000000000000" pitchFamily="2" charset="0"/>
              </a:defRPr>
            </a:lvl1pPr>
            <a:lvl2pPr marL="635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500" b="0">
                <a:latin typeface="Marianne" panose="02000000000000000000" pitchFamily="2" charset="0"/>
              </a:defRPr>
            </a:lvl2pPr>
            <a:lvl3pPr marL="314325" indent="-176213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Premier niveau</a:t>
            </a:r>
          </a:p>
        </p:txBody>
      </p:sp>
      <p:sp>
        <p:nvSpPr>
          <p:cNvPr id="12" name="Espace réservé du graphique 11">
            <a:extLst>
              <a:ext uri="{FF2B5EF4-FFF2-40B4-BE49-F238E27FC236}">
                <a16:creationId xmlns:a16="http://schemas.microsoft.com/office/drawing/2014/main" id="{2EB60A85-2E24-E768-B995-8A8803A69398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3068272" y="1557886"/>
            <a:ext cx="3007457" cy="3768347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0A965A53-B763-CDC3-21AB-411E70988880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2507926" y="861347"/>
            <a:ext cx="4128146" cy="311529"/>
          </a:xfrm>
        </p:spPr>
        <p:txBody>
          <a:bodyPr numCol="1" spcCol="900000" anchor="t" anchorCtr="0"/>
          <a:lstStyle>
            <a:lvl1pPr algn="ctr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defRPr sz="20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500" b="0">
                <a:latin typeface="Marianne" panose="02000000000000000000" pitchFamily="2" charset="0"/>
              </a:defRPr>
            </a:lvl2pPr>
            <a:lvl3pPr marL="314325" indent="-176213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Premier niveau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E0C2E3-A65C-9E96-6B79-CBC9D9A267C0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 algn="r">
              <a:defRPr/>
            </a:lvl1pPr>
          </a:lstStyle>
          <a:p>
            <a:fld id="{877BA16A-1842-4071-A665-7F01BD83B4A9}" type="datetime1">
              <a:rPr lang="fr-FR" smtClean="0"/>
              <a:t>17/11/2025</a:t>
            </a:fld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6AE96F0-FCC0-A06A-BC77-A1941187941E}"/>
              </a:ext>
            </a:extLst>
          </p:cNvPr>
          <p:cNvGrpSpPr/>
          <p:nvPr userDrawn="1"/>
        </p:nvGrpSpPr>
        <p:grpSpPr>
          <a:xfrm>
            <a:off x="213658" y="89490"/>
            <a:ext cx="1211664" cy="445194"/>
            <a:chOff x="208105" y="81856"/>
            <a:chExt cx="1331406" cy="48919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786FC31-F180-9EA1-8B95-468D968D0A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8105" y="81856"/>
              <a:ext cx="545013" cy="489190"/>
            </a:xfrm>
            <a:prstGeom prst="rect">
              <a:avLst/>
            </a:prstGeom>
          </p:spPr>
        </p:pic>
        <p:pic>
          <p:nvPicPr>
            <p:cNvPr id="10" name="Image 9" descr="Une image contenant texte, Police, capture d’écran, graphisme&#10;&#10;Description générée automatiquement">
              <a:extLst>
                <a:ext uri="{FF2B5EF4-FFF2-40B4-BE49-F238E27FC236}">
                  <a16:creationId xmlns:a16="http://schemas.microsoft.com/office/drawing/2014/main" id="{79FD417E-FE53-3EFC-9E7B-10BA84B79E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58162" b="52500"/>
            <a:stretch/>
          </p:blipFill>
          <p:spPr>
            <a:xfrm>
              <a:off x="943011" y="174172"/>
              <a:ext cx="596500" cy="282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173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BA04BBF-1CF3-73C6-4EC3-0F8DDF61549B}"/>
              </a:ext>
            </a:extLst>
          </p:cNvPr>
          <p:cNvSpPr/>
          <p:nvPr userDrawn="1"/>
        </p:nvSpPr>
        <p:spPr>
          <a:xfrm>
            <a:off x="273600" y="705218"/>
            <a:ext cx="8596800" cy="5865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E906D5-48F3-7FDC-E4C2-24C07EF9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682B32-C79E-C2F1-3DC3-1C8D4FB8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t>‹#›</a:t>
            </a:fld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4981B9-2A58-5591-9413-64EB2350441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754582" y="2036618"/>
            <a:ext cx="5115818" cy="2784764"/>
          </a:xfrm>
          <a:solidFill>
            <a:schemeClr val="bg1"/>
          </a:solidFill>
        </p:spPr>
        <p:txBody>
          <a:bodyPr lIns="288000" rIns="540000" numCol="1" spcCol="900000" anchor="ctr" anchorCtr="0"/>
          <a:lstStyle>
            <a:lvl1pPr>
              <a:lnSpc>
                <a:spcPts val="2300"/>
              </a:lnSpc>
              <a:spcBef>
                <a:spcPts val="1800"/>
              </a:spcBef>
              <a:spcAft>
                <a:spcPts val="600"/>
              </a:spcAft>
              <a:defRPr sz="2300" b="1" cap="all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635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>
                <a:latin typeface="Marianne" panose="02000000000000000000" pitchFamily="2" charset="0"/>
              </a:defRPr>
            </a:lvl2pPr>
            <a:lvl3pPr marL="314325" indent="-176213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500"/>
            </a:lvl3pPr>
            <a:lvl4pPr marL="627063" indent="-182563">
              <a:buFont typeface="Police système Courant"/>
              <a:buChar char="–"/>
              <a:tabLst/>
              <a:defRPr sz="1300"/>
            </a:lvl4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20BA58-E85E-5973-E586-9080D57FE51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algn="r">
              <a:defRPr/>
            </a:lvl1pPr>
          </a:lstStyle>
          <a:p>
            <a:fld id="{9F2A131B-E002-43F0-8916-C7D8893FB573}" type="datetime1">
              <a:rPr lang="fr-FR" smtClean="0"/>
              <a:t>17/11/2025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9154150-5639-84F1-A876-91E31B2833C1}"/>
              </a:ext>
            </a:extLst>
          </p:cNvPr>
          <p:cNvGrpSpPr/>
          <p:nvPr userDrawn="1"/>
        </p:nvGrpSpPr>
        <p:grpSpPr>
          <a:xfrm>
            <a:off x="213658" y="89490"/>
            <a:ext cx="1211664" cy="445194"/>
            <a:chOff x="208105" y="81856"/>
            <a:chExt cx="1331406" cy="48919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A44E3FF-0FE4-AF9C-A915-C24E6A8C30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8105" y="81856"/>
              <a:ext cx="545013" cy="489190"/>
            </a:xfrm>
            <a:prstGeom prst="rect">
              <a:avLst/>
            </a:prstGeom>
          </p:spPr>
        </p:pic>
        <p:pic>
          <p:nvPicPr>
            <p:cNvPr id="10" name="Image 9" descr="Une image contenant texte, Police, capture d’écran, graphisme&#10;&#10;Description générée automatiquement">
              <a:extLst>
                <a:ext uri="{FF2B5EF4-FFF2-40B4-BE49-F238E27FC236}">
                  <a16:creationId xmlns:a16="http://schemas.microsoft.com/office/drawing/2014/main" id="{9E80A54A-35BE-424B-86DB-304A6FCC31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58162" b="52500"/>
            <a:stretch/>
          </p:blipFill>
          <p:spPr>
            <a:xfrm>
              <a:off x="943011" y="174172"/>
              <a:ext cx="596500" cy="282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781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BB214C0-06E7-FA85-D286-59C6BD43F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458" b="2458"/>
          <a:stretch/>
        </p:blipFill>
        <p:spPr>
          <a:xfrm>
            <a:off x="272880" y="703230"/>
            <a:ext cx="8596801" cy="58676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3C1906-CD56-8843-CD98-79AFCC64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0850"/>
            <a:ext cx="6096000" cy="1492250"/>
          </a:xfrm>
          <a:solidFill>
            <a:schemeClr val="bg1"/>
          </a:solidFill>
        </p:spPr>
        <p:txBody>
          <a:bodyPr lIns="288000" tIns="36000" rIns="216000" anchor="ctr" anchorCtr="0"/>
          <a:lstStyle>
            <a:lvl1pPr>
              <a:lnSpc>
                <a:spcPts val="4460"/>
              </a:lnSpc>
              <a:defRPr sz="3400"/>
            </a:lvl1pPr>
          </a:lstStyle>
          <a:p>
            <a:r>
              <a:rPr lang="fr-FR"/>
              <a:t>Modifiez le style du titre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2435081-8F5D-4048-D79C-C7342C1004CA}"/>
              </a:ext>
            </a:extLst>
          </p:cNvPr>
          <p:cNvGrpSpPr/>
          <p:nvPr userDrawn="1"/>
        </p:nvGrpSpPr>
        <p:grpSpPr>
          <a:xfrm>
            <a:off x="213658" y="89490"/>
            <a:ext cx="1211664" cy="445194"/>
            <a:chOff x="208105" y="81856"/>
            <a:chExt cx="1331406" cy="48919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2E50DB3-F80E-C18A-C584-DDAC5C88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8105" y="81856"/>
              <a:ext cx="545013" cy="489190"/>
            </a:xfrm>
            <a:prstGeom prst="rect">
              <a:avLst/>
            </a:prstGeom>
          </p:spPr>
        </p:pic>
        <p:pic>
          <p:nvPicPr>
            <p:cNvPr id="8" name="Image 7" descr="Une image contenant texte, Police, capture d’écran, graphisme&#10;&#10;Description générée automatiquement">
              <a:extLst>
                <a:ext uri="{FF2B5EF4-FFF2-40B4-BE49-F238E27FC236}">
                  <a16:creationId xmlns:a16="http://schemas.microsoft.com/office/drawing/2014/main" id="{17641523-88BF-9C2A-2989-E613837A26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58162" b="52500"/>
            <a:stretch/>
          </p:blipFill>
          <p:spPr>
            <a:xfrm>
              <a:off x="943011" y="174172"/>
              <a:ext cx="596500" cy="282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5611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2_Titre et contenu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59999" y="1200000"/>
            <a:ext cx="84240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7614000" y="6378000"/>
            <a:ext cx="11700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6264000" y="6378000"/>
            <a:ext cx="13500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359998" y="2448000"/>
            <a:ext cx="8424000" cy="3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/>
            </a:lvl1pPr>
            <a:lvl2pPr marL="914400" lvl="1" indent="-2889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Char char="•"/>
              <a:defRPr/>
            </a:lvl2pPr>
            <a:lvl3pPr marL="1371600" lvl="2" indent="-2825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/>
            </a:lvl3pPr>
            <a:lvl4pPr marL="1828800" lvl="3" indent="-27622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50"/>
              <a:buChar char="•"/>
              <a:defRPr/>
            </a:lvl4pPr>
            <a:lvl5pPr marL="2286000" lvl="4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2"/>
          </p:nvPr>
        </p:nvSpPr>
        <p:spPr>
          <a:xfrm>
            <a:off x="3312000" y="240000"/>
            <a:ext cx="54720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622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AutoNum type="arabicPeriod"/>
              <a:defRPr sz="750" b="1"/>
            </a:lvl1pPr>
            <a:lvl2pPr marL="914400" lvl="1" indent="-27622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AutoNum type="alphaLcPeriod"/>
              <a:defRPr sz="750"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9541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FF9BDA-52D0-4AA6-A804-BE8B3B0457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99" y="1200003"/>
            <a:ext cx="8424001" cy="960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16A24AB-8E71-4C10-80D9-6322422A68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SEPTEMBRE 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2A925E-D743-4347-8EEF-2E5FDFFEF3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algn="r">
              <a:defRPr/>
            </a:lvl1pPr>
          </a:lstStyle>
          <a:p>
            <a:pPr lvl="0"/>
            <a:r>
              <a:rPr lang="fr-FR"/>
              <a:t>Service des partenariats et des relations institutionnelles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1B6BF4-F824-46E0-A98D-0008176A3C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421002-16B7-4D28-B7D3-232E6076F0EE}" type="slidenum">
              <a:t>‹#›</a:t>
            </a:fld>
            <a:endParaRPr lang="fr-FR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27722896-3D7D-4E53-A5A4-CCA27F18FC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9999" y="2522628"/>
            <a:ext cx="2520004" cy="3374401"/>
          </a:xfrm>
        </p:spPr>
        <p:txBody>
          <a:bodyPr/>
          <a:lstStyle>
            <a:lvl1pPr marL="143999" indent="-143999">
              <a:spcBef>
                <a:spcPts val="400"/>
              </a:spcBef>
              <a:spcAft>
                <a:spcPts val="800"/>
              </a:spcAft>
              <a:buSzPct val="100000"/>
              <a:buFont typeface="Aptos Display"/>
              <a:buAutoNum type="arabicPeriod"/>
              <a:defRPr b="1"/>
            </a:lvl1pPr>
            <a:lvl2pPr marL="323999" indent="-143999">
              <a:spcBef>
                <a:spcPts val="600"/>
              </a:spcBef>
              <a:spcAft>
                <a:spcPts val="800"/>
              </a:spcAft>
              <a:buSzPct val="100000"/>
              <a:buFont typeface="Aptos Display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8BBA8BB4-EBED-4AB7-AE0E-26541A171D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12002" y="2524795"/>
            <a:ext cx="2520004" cy="3374401"/>
          </a:xfrm>
        </p:spPr>
        <p:txBody>
          <a:bodyPr/>
          <a:lstStyle>
            <a:lvl1pPr marL="143999" indent="-143999">
              <a:spcBef>
                <a:spcPts val="400"/>
              </a:spcBef>
              <a:spcAft>
                <a:spcPts val="800"/>
              </a:spcAft>
              <a:buSzPct val="100000"/>
              <a:buFont typeface="Aptos Display"/>
              <a:buAutoNum type="arabicPeriod"/>
              <a:defRPr b="1"/>
            </a:lvl1pPr>
            <a:lvl2pPr marL="323999" indent="-143999">
              <a:spcBef>
                <a:spcPts val="600"/>
              </a:spcBef>
              <a:spcAft>
                <a:spcPts val="800"/>
              </a:spcAft>
              <a:buSzPct val="100000"/>
              <a:buFont typeface="Aptos Display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798AB66-190B-49BB-96BD-A225BE0D1F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63996" y="2524795"/>
            <a:ext cx="2520004" cy="3374401"/>
          </a:xfrm>
        </p:spPr>
        <p:txBody>
          <a:bodyPr/>
          <a:lstStyle>
            <a:lvl1pPr marL="143999" indent="-143999">
              <a:spcBef>
                <a:spcPts val="400"/>
              </a:spcBef>
              <a:spcAft>
                <a:spcPts val="800"/>
              </a:spcAft>
              <a:buSzPct val="100000"/>
              <a:buFont typeface="Aptos Display"/>
              <a:buAutoNum type="arabicPeriod"/>
              <a:defRPr b="1"/>
            </a:lvl1pPr>
            <a:lvl2pPr marL="323999" indent="-143999">
              <a:spcBef>
                <a:spcPts val="600"/>
              </a:spcBef>
              <a:spcAft>
                <a:spcPts val="800"/>
              </a:spcAft>
              <a:buSzPct val="100000"/>
              <a:buFont typeface="Aptos Display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51840324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03E9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CBF44"/>
              </a:buClr>
              <a:buSzPts val="1800"/>
              <a:buChar char="●"/>
              <a:defRPr>
                <a:solidFill>
                  <a:srgbClr val="8CBF44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6B98"/>
              </a:buClr>
              <a:buSzPts val="1400"/>
              <a:buChar char="○"/>
              <a:defRPr>
                <a:solidFill>
                  <a:srgbClr val="406B98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8" name="Google Shape;28;p9" descr="Une image contenant Graphique, graphisme, cercle, logo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4262" y="6147421"/>
            <a:ext cx="839739" cy="62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216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03E9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CBF44"/>
              </a:buClr>
              <a:buSzPts val="1400"/>
              <a:buChar char="●"/>
              <a:defRPr sz="1400">
                <a:solidFill>
                  <a:srgbClr val="8CBF44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E6A9F"/>
              </a:buClr>
              <a:buSzPts val="1200"/>
              <a:buChar char="○"/>
              <a:defRPr sz="1200">
                <a:solidFill>
                  <a:srgbClr val="3E6A9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CBF44"/>
              </a:buClr>
              <a:buSzPts val="1400"/>
              <a:buChar char="●"/>
              <a:defRPr sz="1400">
                <a:solidFill>
                  <a:srgbClr val="8CBF44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E6A9F"/>
              </a:buClr>
              <a:buSzPts val="1200"/>
              <a:buChar char="○"/>
              <a:defRPr sz="1200">
                <a:solidFill>
                  <a:srgbClr val="3E6A9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33" name="Google Shape;33;p12" descr="Une image contenant Graphique, graphisme, cercle, logo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4262" y="6147421"/>
            <a:ext cx="839739" cy="62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86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6356"/>
              </a:buClr>
              <a:buSzPts val="2800"/>
              <a:buNone/>
              <a:defRPr>
                <a:solidFill>
                  <a:srgbClr val="103E9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13" descr="Une image contenant Graphique, graphisme, cercle, logo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4262" y="6147421"/>
            <a:ext cx="839739" cy="62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42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65D941-2BB5-9B54-A8D4-325A8029EBDD}"/>
              </a:ext>
            </a:extLst>
          </p:cNvPr>
          <p:cNvSpPr/>
          <p:nvPr userDrawn="1"/>
        </p:nvSpPr>
        <p:spPr>
          <a:xfrm>
            <a:off x="273600" y="705218"/>
            <a:ext cx="8596080" cy="58823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8D5DEFD-8CD5-6C90-52AB-BA07FAC8FD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8560" y="1944357"/>
            <a:ext cx="3900488" cy="3602369"/>
          </a:xfrm>
        </p:spPr>
        <p:txBody>
          <a:bodyPr/>
          <a:lstStyle>
            <a:lvl1pPr>
              <a:defRPr sz="4000" cap="all" baseline="0">
                <a:latin typeface="Impact" panose="020B0806030902050204" pitchFamily="34" charset="0"/>
              </a:defRPr>
            </a:lvl1pPr>
            <a:lvl2pPr marL="4763" indent="0">
              <a:spcBef>
                <a:spcPts val="1200"/>
              </a:spcBef>
              <a:tabLst/>
              <a:defRPr sz="1800" b="1"/>
            </a:lvl2pPr>
            <a:lvl3pPr marL="4763" indent="0">
              <a:spcBef>
                <a:spcPts val="0"/>
              </a:spcBef>
              <a:tabLst/>
              <a:defRPr sz="18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93AF82EF-DD53-770A-C4B8-FAA45B1E6B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6821" y="1197272"/>
            <a:ext cx="648081" cy="552069"/>
          </a:xfrm>
          <a:prstGeom prst="rect">
            <a:avLst/>
          </a:prstGeom>
        </p:spPr>
      </p:pic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id="{E726A275-9E47-CA3A-CB34-78501DFA31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3A5588C5-63F5-4431-BB22-70F2A8B9CD38}" type="datetime1">
              <a:rPr lang="fr-FR" smtClean="0"/>
              <a:t>17/11/2025</a:t>
            </a:fld>
            <a:r>
              <a:rPr lang="fr-FR"/>
              <a:t> </a:t>
            </a:r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402B25C0-4619-FA05-DDC5-76F9FEA75A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6741EF32-31C3-659E-A28B-693CB06925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408B539-801A-CB55-F198-024D0861F3AC}"/>
              </a:ext>
            </a:extLst>
          </p:cNvPr>
          <p:cNvGrpSpPr/>
          <p:nvPr userDrawn="1"/>
        </p:nvGrpSpPr>
        <p:grpSpPr>
          <a:xfrm>
            <a:off x="213658" y="89490"/>
            <a:ext cx="1211664" cy="445194"/>
            <a:chOff x="208105" y="81856"/>
            <a:chExt cx="1331406" cy="48919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F647A654-8DB4-FDCD-4CC4-3F0D4D1142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8105" y="81856"/>
              <a:ext cx="545013" cy="489190"/>
            </a:xfrm>
            <a:prstGeom prst="rect">
              <a:avLst/>
            </a:prstGeom>
          </p:spPr>
        </p:pic>
        <p:pic>
          <p:nvPicPr>
            <p:cNvPr id="11" name="Image 10" descr="Une image contenant texte, Police, capture d’écran, graphisme&#10;&#10;Description générée automatiquement">
              <a:extLst>
                <a:ext uri="{FF2B5EF4-FFF2-40B4-BE49-F238E27FC236}">
                  <a16:creationId xmlns:a16="http://schemas.microsoft.com/office/drawing/2014/main" id="{A4C8ED06-95C4-E142-23E0-EC4FA3C552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r="58162" b="52500"/>
            <a:stretch/>
          </p:blipFill>
          <p:spPr>
            <a:xfrm>
              <a:off x="943011" y="174172"/>
              <a:ext cx="596500" cy="282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364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 cap="all"/>
              <a:t>AVRIL 2022</a:t>
            </a:r>
          </a:p>
          <a:p>
            <a:pPr algn="r"/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Institut national de l’information géographique et forestière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50425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Institut national de l’information géographique et forestière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448000"/>
            <a:ext cx="8424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404348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batim">
    <p:bg>
      <p:bgPr>
        <a:solidFill>
          <a:srgbClr val="2E2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6741EF32-31C3-659E-A28B-693CB06925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" y="6569656"/>
            <a:ext cx="290947" cy="2883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7A9C3E4-2B1F-6843-9D64-C5C234BB78F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84877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20046F5-2EFA-53D4-1C70-27E345D55F5C}"/>
              </a:ext>
            </a:extLst>
          </p:cNvPr>
          <p:cNvSpPr/>
          <p:nvPr userDrawn="1"/>
        </p:nvSpPr>
        <p:spPr>
          <a:xfrm>
            <a:off x="273600" y="705218"/>
            <a:ext cx="8596080" cy="5865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2C946-6A7B-BA9E-FF50-8C2F2018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CECA0F-284C-0A51-E6EB-5E2B3605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8D5DEFD-8CD5-6C90-52AB-BA07FAC8FD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18130" y="2512364"/>
            <a:ext cx="3900488" cy="3602369"/>
          </a:xfrm>
        </p:spPr>
        <p:txBody>
          <a:bodyPr/>
          <a:lstStyle>
            <a:lvl1pPr>
              <a:defRPr sz="4000" cap="all" baseline="0">
                <a:latin typeface="Impact" panose="020B0806030902050204" pitchFamily="34" charset="0"/>
              </a:defRPr>
            </a:lvl1pPr>
            <a:lvl2pPr marL="4763" indent="0">
              <a:spcBef>
                <a:spcPts val="1200"/>
              </a:spcBef>
              <a:tabLst/>
              <a:defRPr sz="1800" b="1"/>
            </a:lvl2pPr>
            <a:lvl3pPr marL="4763" indent="0">
              <a:spcBef>
                <a:spcPts val="0"/>
              </a:spcBef>
              <a:tabLst/>
              <a:defRPr sz="18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84FFCB0-6CA8-2992-560A-3673C79779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34747" y="1612582"/>
            <a:ext cx="1657269" cy="3130240"/>
          </a:xfrm>
          <a:solidFill>
            <a:srgbClr val="E9DDEA"/>
          </a:solidFill>
        </p:spPr>
        <p:txBody>
          <a:bodyPr/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6D6164-6264-A8B1-6544-92CFCD7ED9D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r">
              <a:defRPr/>
            </a:lvl1pPr>
          </a:lstStyle>
          <a:p>
            <a:fld id="{A9AAAABD-C3FC-485B-A93C-0D8F787F3279}" type="datetime1">
              <a:rPr lang="fr-FR" smtClean="0"/>
              <a:t>17/11/2025</a:t>
            </a:fld>
            <a:endParaRPr lang="fr-FR"/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5D39C3A2-4F87-DE7B-52AA-7ED28D914E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2130" y="1809647"/>
            <a:ext cx="648081" cy="552069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45D3D8DE-3CEB-A1F3-16A3-86F7798E4006}"/>
              </a:ext>
            </a:extLst>
          </p:cNvPr>
          <p:cNvGrpSpPr/>
          <p:nvPr userDrawn="1"/>
        </p:nvGrpSpPr>
        <p:grpSpPr>
          <a:xfrm>
            <a:off x="213658" y="89490"/>
            <a:ext cx="1211664" cy="445194"/>
            <a:chOff x="208105" y="81856"/>
            <a:chExt cx="1331406" cy="48919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AF0F3D4-085E-A856-9B1A-66DE8ED2C0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8105" y="81856"/>
              <a:ext cx="545013" cy="489190"/>
            </a:xfrm>
            <a:prstGeom prst="rect">
              <a:avLst/>
            </a:prstGeom>
          </p:spPr>
        </p:pic>
        <p:pic>
          <p:nvPicPr>
            <p:cNvPr id="12" name="Image 11" descr="Une image contenant texte, Police, capture d’écran, graphisme&#10;&#10;Description générée automatiquement">
              <a:extLst>
                <a:ext uri="{FF2B5EF4-FFF2-40B4-BE49-F238E27FC236}">
                  <a16:creationId xmlns:a16="http://schemas.microsoft.com/office/drawing/2014/main" id="{93C2EF34-DC30-8AE2-733C-AB5B0EABE8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r="58162" b="52500"/>
            <a:stretch/>
          </p:blipFill>
          <p:spPr>
            <a:xfrm>
              <a:off x="943011" y="174172"/>
              <a:ext cx="596500" cy="282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493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2C946-6A7B-BA9E-FF50-8C2F2018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CECA0F-284C-0A51-E6EB-5E2B3605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t>‹#›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B9F36-9E0B-95BA-637F-6FEA5DB9D843}"/>
              </a:ext>
            </a:extLst>
          </p:cNvPr>
          <p:cNvSpPr/>
          <p:nvPr userDrawn="1"/>
        </p:nvSpPr>
        <p:spPr>
          <a:xfrm>
            <a:off x="2102914" y="1065522"/>
            <a:ext cx="4277360" cy="948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fr-FR" sz="5500">
                <a:solidFill>
                  <a:schemeClr val="tx1"/>
                </a:solidFill>
                <a:latin typeface="Impact" panose="020B0806030902050204" pitchFamily="34" charset="0"/>
              </a:rPr>
              <a:t>SOMMAIRE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BEF91E-937A-06BE-9687-3766D0C804B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>
              <a:defRPr/>
            </a:lvl1pPr>
          </a:lstStyle>
          <a:p>
            <a:fld id="{714B3FB1-213F-4A65-AC7A-9F4C97DDF284}" type="datetime1">
              <a:rPr lang="fr-FR" smtClean="0"/>
              <a:t>17/11/2025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45F2194-0D91-D9FB-9C6E-7DD0644F170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102915" y="2351315"/>
            <a:ext cx="4230617" cy="3232793"/>
          </a:xfrm>
        </p:spPr>
        <p:txBody>
          <a:bodyPr numCol="1" spcCol="648000"/>
          <a:lstStyle>
            <a:lvl1pPr marL="0" indent="0">
              <a:spcBef>
                <a:spcPts val="2000"/>
              </a:spcBef>
              <a:tabLst>
                <a:tab pos="5551488" algn="r"/>
              </a:tabLst>
              <a:defRPr sz="2200" b="0" cap="none" baseline="0">
                <a:latin typeface="Marianne" panose="02000000000000000000" pitchFamily="2" charset="0"/>
              </a:defRPr>
            </a:lvl1pPr>
            <a:lvl2pPr marL="6350" indent="0">
              <a:tabLst>
                <a:tab pos="3592513" algn="r"/>
              </a:tabLst>
              <a:defRPr sz="1250" b="0" i="0">
                <a:latin typeface="Marianne Light" panose="02000000000000000000" pitchFamily="2" charset="0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64800" algn="r"/>
              </a:tabLst>
              <a:defRPr/>
            </a:pPr>
            <a:r>
              <a:rPr lang="fr-FR"/>
              <a:t>Premier niveau</a:t>
            </a:r>
          </a:p>
          <a:p>
            <a:pPr marL="63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463200" algn="r"/>
              </a:tabLst>
              <a:defRPr/>
            </a:pPr>
            <a:r>
              <a:rPr lang="fr-FR"/>
              <a:t>Second niveau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6ACE203-6F7D-106C-0B6E-195FCF8637AB}"/>
              </a:ext>
            </a:extLst>
          </p:cNvPr>
          <p:cNvGrpSpPr/>
          <p:nvPr userDrawn="1"/>
        </p:nvGrpSpPr>
        <p:grpSpPr>
          <a:xfrm>
            <a:off x="213658" y="89490"/>
            <a:ext cx="1211664" cy="445194"/>
            <a:chOff x="208105" y="81856"/>
            <a:chExt cx="1331406" cy="48919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4CE258A-829B-1094-675E-8BE1058949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8105" y="81856"/>
              <a:ext cx="545013" cy="489190"/>
            </a:xfrm>
            <a:prstGeom prst="rect">
              <a:avLst/>
            </a:prstGeom>
          </p:spPr>
        </p:pic>
        <p:pic>
          <p:nvPicPr>
            <p:cNvPr id="9" name="Image 8" descr="Une image contenant texte, Police, capture d’écran, graphisme&#10;&#10;Description générée automatiquement">
              <a:extLst>
                <a:ext uri="{FF2B5EF4-FFF2-40B4-BE49-F238E27FC236}">
                  <a16:creationId xmlns:a16="http://schemas.microsoft.com/office/drawing/2014/main" id="{3F990FF3-BD67-59F4-801D-BC996EFE36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58162" b="52500"/>
            <a:stretch/>
          </p:blipFill>
          <p:spPr>
            <a:xfrm>
              <a:off x="943011" y="174172"/>
              <a:ext cx="596500" cy="282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022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3EF96C-4FBF-6998-6BC2-4F4DB0B5A0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7983" y="2351315"/>
            <a:ext cx="4230617" cy="3232793"/>
          </a:xfrm>
        </p:spPr>
        <p:txBody>
          <a:bodyPr numCol="1" spcCol="648000"/>
          <a:lstStyle>
            <a:lvl1pPr marL="0" indent="0">
              <a:spcBef>
                <a:spcPts val="2000"/>
              </a:spcBef>
              <a:tabLst>
                <a:tab pos="5551488" algn="r"/>
              </a:tabLst>
              <a:defRPr sz="2200" b="0" cap="none" baseline="0">
                <a:latin typeface="Marianne" panose="02000000000000000000" pitchFamily="2" charset="0"/>
              </a:defRPr>
            </a:lvl1pPr>
            <a:lvl2pPr marL="6350" indent="0">
              <a:tabLst>
                <a:tab pos="3592513" algn="r"/>
              </a:tabLst>
              <a:defRPr sz="1250" b="0" i="0">
                <a:latin typeface="Marianne Light" panose="02000000000000000000" pitchFamily="2" charset="0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64800" algn="r"/>
              </a:tabLst>
              <a:defRPr/>
            </a:pPr>
            <a:r>
              <a:rPr lang="fr-FR"/>
              <a:t>Premier niveau</a:t>
            </a:r>
          </a:p>
          <a:p>
            <a:pPr marL="63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463200" algn="r"/>
              </a:tabLst>
              <a:defRPr/>
            </a:pPr>
            <a:r>
              <a:rPr lang="fr-FR"/>
              <a:t>Second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B9F36-9E0B-95BA-637F-6FEA5DB9D843}"/>
              </a:ext>
            </a:extLst>
          </p:cNvPr>
          <p:cNvSpPr/>
          <p:nvPr userDrawn="1"/>
        </p:nvSpPr>
        <p:spPr>
          <a:xfrm>
            <a:off x="1077982" y="1065522"/>
            <a:ext cx="4277360" cy="948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fr-FR" sz="5500">
                <a:solidFill>
                  <a:schemeClr val="tx1"/>
                </a:solidFill>
                <a:latin typeface="Impact" panose="020B0806030902050204" pitchFamily="34" charset="0"/>
              </a:rPr>
              <a:t>SOMMAIRE</a:t>
            </a:r>
          </a:p>
        </p:txBody>
      </p:sp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id="{852374C9-B70A-F9FD-0A62-790D956DCC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64952" y="0"/>
            <a:ext cx="3179048" cy="6858000"/>
          </a:xfrm>
          <a:solidFill>
            <a:srgbClr val="E9DDEA"/>
          </a:solidFill>
        </p:spPr>
        <p:txBody>
          <a:bodyPr/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C1C64ED-C9FE-FE12-851E-E85717D0664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5047279C-C161-45DE-B5CC-12265BE189CA}" type="datetime1">
              <a:rPr lang="fr-FR" smtClean="0"/>
              <a:pPr/>
              <a:t>17/11/2025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512248E-3F71-A97C-4A07-2DC9DCEB0D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800"/>
            </a:lvl1pPr>
          </a:lstStyle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E38CEF0-94C7-7482-137D-1E01BF1337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800"/>
            </a:lvl1pPr>
          </a:lstStyle>
          <a:p>
            <a:fld id="{27A9C3E4-2B1F-6843-9D64-C5C234BB78F6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84A65CB-560A-061E-5075-D955A1FB3DB5}"/>
              </a:ext>
            </a:extLst>
          </p:cNvPr>
          <p:cNvGrpSpPr/>
          <p:nvPr userDrawn="1"/>
        </p:nvGrpSpPr>
        <p:grpSpPr>
          <a:xfrm>
            <a:off x="213658" y="89490"/>
            <a:ext cx="1211664" cy="445194"/>
            <a:chOff x="208105" y="81856"/>
            <a:chExt cx="1331406" cy="48919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0681D40D-79AC-733A-7DC4-E7C2F60B35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8105" y="81856"/>
              <a:ext cx="545013" cy="489190"/>
            </a:xfrm>
            <a:prstGeom prst="rect">
              <a:avLst/>
            </a:prstGeom>
          </p:spPr>
        </p:pic>
        <p:pic>
          <p:nvPicPr>
            <p:cNvPr id="12" name="Image 11" descr="Une image contenant texte, Police, capture d’écran, graphisme&#10;&#10;Description générée automatiquement">
              <a:extLst>
                <a:ext uri="{FF2B5EF4-FFF2-40B4-BE49-F238E27FC236}">
                  <a16:creationId xmlns:a16="http://schemas.microsoft.com/office/drawing/2014/main" id="{19BDF713-A1E9-F0D2-BCE3-96C41578993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58162" b="52500"/>
            <a:stretch/>
          </p:blipFill>
          <p:spPr>
            <a:xfrm>
              <a:off x="943011" y="174172"/>
              <a:ext cx="596500" cy="282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566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ré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B84C734-096C-BDE1-6A10-CFA421763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458" b="2458"/>
          <a:stretch/>
        </p:blipFill>
        <p:spPr>
          <a:xfrm>
            <a:off x="272880" y="703230"/>
            <a:ext cx="8596801" cy="58676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3C1906-CD56-8843-CD98-79AFCC64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00" y="2481414"/>
            <a:ext cx="4671000" cy="2880000"/>
          </a:xfrm>
          <a:solidFill>
            <a:schemeClr val="bg1"/>
          </a:solidFill>
        </p:spPr>
        <p:txBody>
          <a:bodyPr lIns="396000" tIns="288000" rIns="396000" anchor="t" anchorCtr="0"/>
          <a:lstStyle>
            <a:lvl1pPr>
              <a:lnSpc>
                <a:spcPts val="4460"/>
              </a:lnSpc>
              <a:defRPr sz="43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E906D5-48F3-7FDC-E4C2-24C07EF9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682B32-C79E-C2F1-3DC3-1C8D4FB8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EBDC5C4-E0FF-C2B8-DFF8-7AD71958D14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>
              <a:defRPr/>
            </a:lvl1pPr>
          </a:lstStyle>
          <a:p>
            <a:fld id="{2B7279E0-2236-421D-A9B9-E9628C6BCAFC}" type="datetime1">
              <a:rPr lang="fr-FR" smtClean="0"/>
              <a:t>17/11/2025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792F818-CDD5-D7E4-EB13-D512413F408D}"/>
              </a:ext>
            </a:extLst>
          </p:cNvPr>
          <p:cNvGrpSpPr/>
          <p:nvPr userDrawn="1"/>
        </p:nvGrpSpPr>
        <p:grpSpPr>
          <a:xfrm>
            <a:off x="213658" y="89490"/>
            <a:ext cx="1211664" cy="445194"/>
            <a:chOff x="208105" y="81856"/>
            <a:chExt cx="1331406" cy="48919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F6CEC80-871A-C2C3-B0CE-8237F54341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8105" y="81856"/>
              <a:ext cx="545013" cy="489190"/>
            </a:xfrm>
            <a:prstGeom prst="rect">
              <a:avLst/>
            </a:prstGeom>
          </p:spPr>
        </p:pic>
        <p:pic>
          <p:nvPicPr>
            <p:cNvPr id="10" name="Image 9" descr="Une image contenant texte, Police, capture d’écran, graphisme&#10;&#10;Description générée automatiquement">
              <a:extLst>
                <a:ext uri="{FF2B5EF4-FFF2-40B4-BE49-F238E27FC236}">
                  <a16:creationId xmlns:a16="http://schemas.microsoft.com/office/drawing/2014/main" id="{D58C339C-7518-6B97-017C-2F051DA479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58162" b="52500"/>
            <a:stretch/>
          </p:blipFill>
          <p:spPr>
            <a:xfrm>
              <a:off x="943011" y="174172"/>
              <a:ext cx="596500" cy="282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11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ré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3">
            <a:extLst>
              <a:ext uri="{FF2B5EF4-FFF2-40B4-BE49-F238E27FC236}">
                <a16:creationId xmlns:a16="http://schemas.microsoft.com/office/drawing/2014/main" id="{ED5BB60B-56DA-3776-0C45-CD6D02EFD6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2880" y="703263"/>
            <a:ext cx="8596800" cy="5864400"/>
          </a:xfrm>
          <a:solidFill>
            <a:srgbClr val="E9DDEA"/>
          </a:solidFill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3C1906-CD56-8843-CD98-79AFCC64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00" y="2481414"/>
            <a:ext cx="4671000" cy="2880000"/>
          </a:xfrm>
          <a:solidFill>
            <a:schemeClr val="bg1"/>
          </a:solidFill>
        </p:spPr>
        <p:txBody>
          <a:bodyPr lIns="396000" tIns="288000" rIns="396000" anchor="t" anchorCtr="0"/>
          <a:lstStyle>
            <a:lvl1pPr>
              <a:lnSpc>
                <a:spcPts val="4460"/>
              </a:lnSpc>
              <a:defRPr sz="43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E906D5-48F3-7FDC-E4C2-24C07EF9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682B32-C79E-C2F1-3DC3-1C8D4FB8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EBDC5C4-E0FF-C2B8-DFF8-7AD71958D14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>
              <a:defRPr/>
            </a:lvl1pPr>
          </a:lstStyle>
          <a:p>
            <a:fld id="{2B7279E0-2236-421D-A9B9-E9628C6BCAFC}" type="datetime1">
              <a:rPr lang="fr-FR" smtClean="0"/>
              <a:t>17/11/2025</a:t>
            </a:fld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E9BE8DE-8992-8563-0D5C-6C60EA394510}"/>
              </a:ext>
            </a:extLst>
          </p:cNvPr>
          <p:cNvGrpSpPr/>
          <p:nvPr userDrawn="1"/>
        </p:nvGrpSpPr>
        <p:grpSpPr>
          <a:xfrm>
            <a:off x="213658" y="89490"/>
            <a:ext cx="1211664" cy="445194"/>
            <a:chOff x="208105" y="81856"/>
            <a:chExt cx="1331406" cy="48919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0211FDF-5077-BB30-F993-530ED6A944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8105" y="81856"/>
              <a:ext cx="545013" cy="489190"/>
            </a:xfrm>
            <a:prstGeom prst="rect">
              <a:avLst/>
            </a:prstGeom>
          </p:spPr>
        </p:pic>
        <p:pic>
          <p:nvPicPr>
            <p:cNvPr id="9" name="Image 8" descr="Une image contenant texte, Police, capture d’écran, graphisme&#10;&#10;Description générée automatiquement">
              <a:extLst>
                <a:ext uri="{FF2B5EF4-FFF2-40B4-BE49-F238E27FC236}">
                  <a16:creationId xmlns:a16="http://schemas.microsoft.com/office/drawing/2014/main" id="{63924071-03AB-2C2D-C1EA-B22793E92B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58162" b="52500"/>
            <a:stretch/>
          </p:blipFill>
          <p:spPr>
            <a:xfrm>
              <a:off x="943011" y="174172"/>
              <a:ext cx="596500" cy="282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369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ré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EB10EF-4764-05C4-252E-0ADF42B7F77D}"/>
              </a:ext>
            </a:extLst>
          </p:cNvPr>
          <p:cNvSpPr/>
          <p:nvPr userDrawn="1"/>
        </p:nvSpPr>
        <p:spPr>
          <a:xfrm>
            <a:off x="272879" y="705218"/>
            <a:ext cx="8596801" cy="5865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3C1906-CD56-8843-CD98-79AFCC64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00" y="2481414"/>
            <a:ext cx="4671000" cy="2880000"/>
          </a:xfrm>
          <a:solidFill>
            <a:schemeClr val="bg1"/>
          </a:solidFill>
        </p:spPr>
        <p:txBody>
          <a:bodyPr lIns="396000" tIns="288000" rIns="396000" anchor="t" anchorCtr="0"/>
          <a:lstStyle>
            <a:lvl1pPr>
              <a:lnSpc>
                <a:spcPts val="4460"/>
              </a:lnSpc>
              <a:defRPr sz="43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E906D5-48F3-7FDC-E4C2-24C07EF9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682B32-C79E-C2F1-3DC3-1C8D4FB8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EBDC5C4-E0FF-C2B8-DFF8-7AD71958D14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>
              <a:defRPr/>
            </a:lvl1pPr>
          </a:lstStyle>
          <a:p>
            <a:fld id="{2B7279E0-2236-421D-A9B9-E9628C6BCAFC}" type="datetime1">
              <a:rPr lang="fr-FR" smtClean="0"/>
              <a:t>17/11/2025</a:t>
            </a:fld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67C328C5-F6D0-4C0D-AF7C-FA82A8D3AEFB}"/>
              </a:ext>
            </a:extLst>
          </p:cNvPr>
          <p:cNvGrpSpPr/>
          <p:nvPr userDrawn="1"/>
        </p:nvGrpSpPr>
        <p:grpSpPr>
          <a:xfrm>
            <a:off x="213658" y="89490"/>
            <a:ext cx="1211664" cy="445194"/>
            <a:chOff x="208105" y="81856"/>
            <a:chExt cx="1331406" cy="48919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472ADD96-7644-9B4E-CCE9-1202558160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8105" y="81856"/>
              <a:ext cx="545013" cy="489190"/>
            </a:xfrm>
            <a:prstGeom prst="rect">
              <a:avLst/>
            </a:prstGeom>
          </p:spPr>
        </p:pic>
        <p:pic>
          <p:nvPicPr>
            <p:cNvPr id="11" name="Image 10" descr="Une image contenant texte, Police, capture d’écran, graphisme&#10;&#10;Description générée automatiquement">
              <a:extLst>
                <a:ext uri="{FF2B5EF4-FFF2-40B4-BE49-F238E27FC236}">
                  <a16:creationId xmlns:a16="http://schemas.microsoft.com/office/drawing/2014/main" id="{BCF9E8A3-0D16-98DD-6720-16A53A3282A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58162" b="52500"/>
            <a:stretch/>
          </p:blipFill>
          <p:spPr>
            <a:xfrm>
              <a:off x="943011" y="174172"/>
              <a:ext cx="596500" cy="282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325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B23B5E7-A814-F073-9555-47F635F7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912BC4-8919-0029-2CC8-876AAEC12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1CEDD9-4DD6-6CD8-C0C8-C4BD7DC0D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600" y="6587610"/>
            <a:ext cx="4405168" cy="288344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algn="r">
              <a:defRPr sz="800" b="0" i="0" cap="all" baseline="0">
                <a:solidFill>
                  <a:schemeClr val="tx1"/>
                </a:solidFill>
                <a:latin typeface="Marianne Light" panose="02000000000000000000" pitchFamily="2" charset="0"/>
              </a:defRPr>
            </a:lvl1pPr>
          </a:lstStyle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36D2B5-C228-3821-E0A5-3AFABA7F2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9453" y="6587610"/>
            <a:ext cx="290947" cy="288344"/>
          </a:xfrm>
          <a:prstGeom prst="rect">
            <a:avLst/>
          </a:prstGeom>
        </p:spPr>
        <p:txBody>
          <a:bodyPr vert="horz" lIns="0" tIns="0" rIns="0" bIns="36000" rtlCol="0" anchor="ctr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Marianne Light" panose="02000000000000000000" pitchFamily="2" charset="0"/>
              </a:defRPr>
            </a:lvl1pPr>
          </a:lstStyle>
          <a:p>
            <a:fld id="{27A9C3E4-2B1F-6843-9D64-C5C234BB78F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201866-C263-8DC4-F18F-B48FF0CB9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3424" y="6585662"/>
            <a:ext cx="1724716" cy="288344"/>
          </a:xfrm>
          <a:prstGeom prst="rect">
            <a:avLst/>
          </a:prstGeom>
        </p:spPr>
        <p:txBody>
          <a:bodyPr vert="horz" lIns="0" tIns="0" rIns="0" bIns="36000" rtlCol="0" anchor="ctr"/>
          <a:lstStyle>
            <a:lvl1pPr algn="l">
              <a:defRPr sz="800" b="0" i="0" cap="all" baseline="0">
                <a:solidFill>
                  <a:schemeClr val="tx1"/>
                </a:solidFill>
                <a:latin typeface="Marianne Light" panose="02000000000000000000" pitchFamily="2" charset="0"/>
              </a:defRPr>
            </a:lvl1pPr>
          </a:lstStyle>
          <a:p>
            <a:pPr algn="r"/>
            <a:fld id="{3A3EEDBA-6869-4209-B167-86C6A63CC13A}" type="datetime1">
              <a:rPr lang="fr-FR" smtClean="0"/>
              <a:pPr algn="r"/>
              <a:t>17/11/2025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336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61" r:id="rId3"/>
    <p:sldLayoutId id="2147483679" r:id="rId4"/>
    <p:sldLayoutId id="2147483681" r:id="rId5"/>
    <p:sldLayoutId id="2147483680" r:id="rId6"/>
    <p:sldLayoutId id="2147483682" r:id="rId7"/>
    <p:sldLayoutId id="2147483689" r:id="rId8"/>
    <p:sldLayoutId id="2147483690" r:id="rId9"/>
    <p:sldLayoutId id="2147483660" r:id="rId10"/>
    <p:sldLayoutId id="2147483667" r:id="rId11"/>
    <p:sldLayoutId id="2147483669" r:id="rId12"/>
    <p:sldLayoutId id="2147483687" r:id="rId13"/>
    <p:sldLayoutId id="2147483670" r:id="rId14"/>
    <p:sldLayoutId id="2147483671" r:id="rId15"/>
    <p:sldLayoutId id="2147483684" r:id="rId16"/>
    <p:sldLayoutId id="2147483675" r:id="rId17"/>
    <p:sldLayoutId id="2147483672" r:id="rId18"/>
    <p:sldLayoutId id="2147483686" r:id="rId19"/>
    <p:sldLayoutId id="2147483673" r:id="rId20"/>
    <p:sldLayoutId id="2147483676" r:id="rId21"/>
    <p:sldLayoutId id="2147483685" r:id="rId22"/>
    <p:sldLayoutId id="2147483677" r:id="rId23"/>
    <p:sldLayoutId id="2147483678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300" kern="1200" cap="all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4">
            <a:extLst>
              <a:ext uri="{FF2B5EF4-FFF2-40B4-BE49-F238E27FC236}">
                <a16:creationId xmlns:a16="http://schemas.microsoft.com/office/drawing/2014/main" id="{5D017447-B733-4DA3-9337-389709754A6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22152" b="22152"/>
          <a:stretch>
            <a:fillRect/>
          </a:stretch>
        </p:blipFill>
        <p:spPr>
          <a:xfrm>
            <a:off x="273597" y="1209403"/>
            <a:ext cx="8596082" cy="5378208"/>
          </a:xfrm>
          <a:solidFill>
            <a:srgbClr val="E9DDEA"/>
          </a:solidFill>
        </p:spPr>
      </p:pic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CC203B78-1E74-4E30-8BD6-2EE17D86E1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73597" y="2863333"/>
            <a:ext cx="3558661" cy="2664003"/>
          </a:xfrm>
          <a:solidFill>
            <a:srgbClr val="FFFFFF"/>
          </a:solidFill>
        </p:spPr>
        <p:txBody>
          <a:bodyPr anchor="ctr"/>
          <a:lstStyle/>
          <a:p>
            <a:pPr lvl="0">
              <a:spcBef>
                <a:spcPts val="0"/>
              </a:spcBef>
            </a:pPr>
            <a:r>
              <a:rPr lang="fr-FR" sz="4300" cap="all" err="1">
                <a:latin typeface="Impact"/>
              </a:rPr>
              <a:t>Géoplateforme</a:t>
            </a:r>
            <a:r>
              <a:rPr lang="fr-FR" sz="4300" cap="all">
                <a:latin typeface="Impact"/>
              </a:rPr>
              <a:t> &amp; </a:t>
            </a:r>
            <a:r>
              <a:rPr lang="fr-FR" sz="4300" cap="all" err="1">
                <a:latin typeface="Impact"/>
              </a:rPr>
              <a:t>cartes.gouv</a:t>
            </a:r>
          </a:p>
          <a:p>
            <a:pPr marL="5715" lvl="1"/>
            <a:r>
              <a:rPr lang="fr-FR" sz="1250" cap="all">
                <a:latin typeface="Marianne"/>
              </a:rPr>
              <a:t>Cartes.gouv.fr et la </a:t>
            </a:r>
            <a:r>
              <a:rPr lang="fr-FR" sz="1250" cap="all" err="1">
                <a:latin typeface="Marianne"/>
              </a:rPr>
              <a:t>Géoplateforme</a:t>
            </a:r>
            <a:r>
              <a:rPr lang="fr-FR" sz="1250" cap="all">
                <a:latin typeface="Marianne"/>
              </a:rPr>
              <a:t> : La vitrine et le moteur de l'infrastructure ouverte et collaborative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298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C47BF-66B8-DAFD-9C91-8FABCC738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6EF8C8-571A-D49A-9B00-A2153E4B3A97}"/>
              </a:ext>
            </a:extLst>
          </p:cNvPr>
          <p:cNvSpPr/>
          <p:nvPr/>
        </p:nvSpPr>
        <p:spPr>
          <a:xfrm>
            <a:off x="-487" y="508"/>
            <a:ext cx="9147573" cy="6860400"/>
          </a:xfrm>
          <a:prstGeom prst="rect">
            <a:avLst/>
          </a:prstGeom>
          <a:solidFill>
            <a:srgbClr val="2E2F93"/>
          </a:solidFill>
          <a:ln>
            <a:solidFill>
              <a:srgbClr val="2E2F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contenu 1">
            <a:extLst>
              <a:ext uri="{FF2B5EF4-FFF2-40B4-BE49-F238E27FC236}">
                <a16:creationId xmlns:a16="http://schemas.microsoft.com/office/drawing/2014/main" id="{068BA85D-7C9A-2594-AA2B-DE2F0259D107}"/>
              </a:ext>
            </a:extLst>
          </p:cNvPr>
          <p:cNvSpPr txBox="1">
            <a:spLocks/>
          </p:cNvSpPr>
          <p:nvPr/>
        </p:nvSpPr>
        <p:spPr>
          <a:xfrm>
            <a:off x="284978" y="287868"/>
            <a:ext cx="8612077" cy="10161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>
                <a:solidFill>
                  <a:schemeClr val="bg1"/>
                </a:solidFill>
                <a:latin typeface="Impact"/>
              </a:rPr>
              <a:t>ROAD MAP 2025</a:t>
            </a:r>
            <a:endParaRPr lang="fr-FR">
              <a:solidFill>
                <a:schemeClr val="bg1"/>
              </a:solidFill>
            </a:endParaRPr>
          </a:p>
          <a:p>
            <a:r>
              <a:rPr lang="fr-FR" sz="2000">
                <a:solidFill>
                  <a:schemeClr val="bg1"/>
                </a:solidFill>
                <a:latin typeface="Marianne"/>
              </a:rPr>
              <a:t>GOUVERNANCE : MISE EN PLACE DES PREMIÈRES INSTANCES OUVERTES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A4CC4E-C206-C623-3EC1-D99CFF74CFB7}"/>
              </a:ext>
            </a:extLst>
          </p:cNvPr>
          <p:cNvSpPr/>
          <p:nvPr/>
        </p:nvSpPr>
        <p:spPr>
          <a:xfrm>
            <a:off x="0" y="1599112"/>
            <a:ext cx="2286000" cy="1093487"/>
          </a:xfrm>
          <a:prstGeom prst="rect">
            <a:avLst/>
          </a:prstGeom>
          <a:solidFill>
            <a:schemeClr val="bg1"/>
          </a:solidFill>
          <a:ln w="9525">
            <a:solidFill>
              <a:srgbClr val="2E2F93"/>
            </a:solidFill>
            <a:prstDash val="solid"/>
            <a:round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88896C-B16C-4CF9-630C-042E00DE803A}"/>
              </a:ext>
            </a:extLst>
          </p:cNvPr>
          <p:cNvSpPr/>
          <p:nvPr/>
        </p:nvSpPr>
        <p:spPr>
          <a:xfrm>
            <a:off x="2286000" y="1599113"/>
            <a:ext cx="2286000" cy="1093487"/>
          </a:xfrm>
          <a:prstGeom prst="rect">
            <a:avLst/>
          </a:prstGeom>
          <a:solidFill>
            <a:schemeClr val="bg1"/>
          </a:solidFill>
          <a:ln w="9525">
            <a:solidFill>
              <a:srgbClr val="2E2F93"/>
            </a:solidFill>
            <a:prstDash val="solid"/>
            <a:round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E0D691-B120-89C9-B2CA-1C3E2BB636AB}"/>
              </a:ext>
            </a:extLst>
          </p:cNvPr>
          <p:cNvSpPr/>
          <p:nvPr/>
        </p:nvSpPr>
        <p:spPr>
          <a:xfrm>
            <a:off x="4572000" y="1599112"/>
            <a:ext cx="2286000" cy="1093487"/>
          </a:xfrm>
          <a:prstGeom prst="rect">
            <a:avLst/>
          </a:prstGeom>
          <a:solidFill>
            <a:schemeClr val="bg1"/>
          </a:solidFill>
          <a:ln w="9525">
            <a:solidFill>
              <a:srgbClr val="2E2F93"/>
            </a:solidFill>
            <a:prstDash val="solid"/>
            <a:round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C9B303-8E63-EB7A-ACF1-1FAE820D4A8C}"/>
              </a:ext>
            </a:extLst>
          </p:cNvPr>
          <p:cNvSpPr/>
          <p:nvPr/>
        </p:nvSpPr>
        <p:spPr>
          <a:xfrm>
            <a:off x="6855847" y="1599112"/>
            <a:ext cx="2298225" cy="1093487"/>
          </a:xfrm>
          <a:prstGeom prst="rect">
            <a:avLst/>
          </a:prstGeom>
          <a:solidFill>
            <a:schemeClr val="bg1"/>
          </a:solidFill>
          <a:ln w="9525">
            <a:solidFill>
              <a:srgbClr val="2E2F93"/>
            </a:solidFill>
            <a:prstDash val="solid"/>
            <a:round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F0D566-C71F-CEB6-2A49-00C9F8300722}"/>
              </a:ext>
            </a:extLst>
          </p:cNvPr>
          <p:cNvSpPr/>
          <p:nvPr/>
        </p:nvSpPr>
        <p:spPr>
          <a:xfrm>
            <a:off x="92842" y="2002390"/>
            <a:ext cx="2057408" cy="6125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100"/>
              </a:lnSpc>
              <a:defRPr/>
            </a:pPr>
            <a:r>
              <a:rPr lang="en-US" sz="1500" b="1">
                <a:solidFill>
                  <a:srgbClr val="2E2F93"/>
                </a:solidFill>
                <a:latin typeface="Century Gothic"/>
                <a:ea typeface="Roboto Black"/>
              </a:rPr>
              <a:t>JOURNÉE </a:t>
            </a:r>
            <a:r>
              <a:rPr lang="en-US" sz="1500" b="1" err="1">
                <a:solidFill>
                  <a:srgbClr val="2E2F93"/>
                </a:solidFill>
                <a:latin typeface="Century Gothic"/>
                <a:ea typeface="Roboto Black"/>
              </a:rPr>
              <a:t>cartes.gouv</a:t>
            </a:r>
            <a:endParaRPr lang="fr-FR">
              <a:solidFill>
                <a:srgbClr val="2E2F93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2D9F71-299D-D665-E447-16B03C8D5BBB}"/>
              </a:ext>
            </a:extLst>
          </p:cNvPr>
          <p:cNvSpPr/>
          <p:nvPr/>
        </p:nvSpPr>
        <p:spPr>
          <a:xfrm>
            <a:off x="2377108" y="2002936"/>
            <a:ext cx="2054673" cy="605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100"/>
              </a:lnSpc>
              <a:defRPr/>
            </a:pPr>
            <a:r>
              <a:rPr lang="fr-FR" sz="1500" b="1">
                <a:solidFill>
                  <a:srgbClr val="2E2F93"/>
                </a:solidFill>
                <a:latin typeface="Century Gothic"/>
                <a:ea typeface="Roboto Black"/>
              </a:rPr>
              <a:t>COMITÉ DES UTILISATEURS</a:t>
            </a:r>
            <a:endParaRPr lang="fr-FR" sz="1500" b="1" i="0" u="none" strike="noStrike" kern="1200" cap="none" spc="0" normalizeH="0" baseline="0" noProof="0">
              <a:ln>
                <a:noFill/>
              </a:ln>
              <a:solidFill>
                <a:srgbClr val="2E2F93"/>
              </a:solidFill>
              <a:effectLst/>
              <a:uLnTx/>
              <a:uFillTx/>
              <a:latin typeface="Century Gothic" panose="020B0502020202020204" pitchFamily="34" charset="0"/>
              <a:ea typeface="Roboto Black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CEAC043-33C7-AE26-2A57-55A78DF62515}"/>
              </a:ext>
            </a:extLst>
          </p:cNvPr>
          <p:cNvSpPr/>
          <p:nvPr/>
        </p:nvSpPr>
        <p:spPr>
          <a:xfrm>
            <a:off x="4827272" y="2069265"/>
            <a:ext cx="1864020" cy="3362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100"/>
              </a:lnSpc>
              <a:defRPr/>
            </a:pPr>
            <a:r>
              <a:rPr lang="fr-FR" sz="1500" b="1">
                <a:solidFill>
                  <a:srgbClr val="2E2F93"/>
                </a:solidFill>
                <a:latin typeface="Century Gothic"/>
                <a:ea typeface="Roboto Black"/>
              </a:rPr>
              <a:t>COMITÉ PRODUITS</a:t>
            </a:r>
            <a:endParaRPr lang="fr-FR" sz="1500" b="1" i="0" u="none" strike="noStrike" kern="1200" cap="none" spc="0" normalizeH="0" baseline="0" noProof="0">
              <a:ln>
                <a:noFill/>
              </a:ln>
              <a:solidFill>
                <a:srgbClr val="2E2F93"/>
              </a:solidFill>
              <a:effectLst/>
              <a:uLnTx/>
              <a:uFillTx/>
              <a:latin typeface="Century Gothic" panose="020B0502020202020204" pitchFamily="34" charset="0"/>
              <a:ea typeface="Roboto Black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8FAE61A-8338-19CE-D7A2-933ED0117FBC}"/>
              </a:ext>
            </a:extLst>
          </p:cNvPr>
          <p:cNvSpPr/>
          <p:nvPr/>
        </p:nvSpPr>
        <p:spPr>
          <a:xfrm>
            <a:off x="7034796" y="1988558"/>
            <a:ext cx="1946785" cy="605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100"/>
              </a:lnSpc>
              <a:defRPr/>
            </a:pPr>
            <a:r>
              <a:rPr lang="fr-FR" sz="1500" b="1">
                <a:solidFill>
                  <a:srgbClr val="2E2F93"/>
                </a:solidFill>
                <a:latin typeface="Century Gothic"/>
                <a:ea typeface="Roboto Black"/>
              </a:rPr>
              <a:t>COMITÉ STRATÉGIQUE</a:t>
            </a:r>
            <a:endParaRPr lang="fr-FR" sz="1500" b="1" i="0" u="none" strike="noStrike" kern="1200" cap="none" spc="0" normalizeH="0" baseline="0" noProof="0">
              <a:ln>
                <a:noFill/>
              </a:ln>
              <a:solidFill>
                <a:srgbClr val="2E2F93"/>
              </a:solidFill>
              <a:effectLst/>
              <a:uLnTx/>
              <a:uFillTx/>
              <a:latin typeface="Century Gothic" panose="020B0502020202020204" pitchFamily="34" charset="0"/>
              <a:ea typeface="Roboto Black" panose="02000000000000000000" pitchFamily="2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227DB0E-449F-5F40-E64E-A2CBEED4F0F0}"/>
              </a:ext>
            </a:extLst>
          </p:cNvPr>
          <p:cNvSpPr/>
          <p:nvPr/>
        </p:nvSpPr>
        <p:spPr>
          <a:xfrm>
            <a:off x="849274" y="1339423"/>
            <a:ext cx="558419" cy="524108"/>
          </a:xfrm>
          <a:prstGeom prst="ellipse">
            <a:avLst/>
          </a:prstGeom>
          <a:solidFill>
            <a:schemeClr val="bg1"/>
          </a:solidFill>
          <a:ln>
            <a:solidFill>
              <a:srgbClr val="2E2F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D5AE926-7C0F-ED89-276F-BC8599BD0ED6}"/>
              </a:ext>
            </a:extLst>
          </p:cNvPr>
          <p:cNvSpPr/>
          <p:nvPr/>
        </p:nvSpPr>
        <p:spPr>
          <a:xfrm>
            <a:off x="3152429" y="1339422"/>
            <a:ext cx="558419" cy="524108"/>
          </a:xfrm>
          <a:prstGeom prst="ellipse">
            <a:avLst/>
          </a:prstGeom>
          <a:solidFill>
            <a:schemeClr val="bg1"/>
          </a:solidFill>
          <a:ln>
            <a:solidFill>
              <a:srgbClr val="2E2F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73A5055-EF66-B864-3D18-6311AB5CD44C}"/>
              </a:ext>
            </a:extLst>
          </p:cNvPr>
          <p:cNvSpPr/>
          <p:nvPr/>
        </p:nvSpPr>
        <p:spPr>
          <a:xfrm>
            <a:off x="5394670" y="1339421"/>
            <a:ext cx="558419" cy="524108"/>
          </a:xfrm>
          <a:prstGeom prst="ellipse">
            <a:avLst/>
          </a:prstGeom>
          <a:solidFill>
            <a:schemeClr val="bg1"/>
          </a:solidFill>
          <a:ln>
            <a:solidFill>
              <a:srgbClr val="2E2F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49218FE-B140-35C5-B65E-1BF99D474B3E}"/>
              </a:ext>
            </a:extLst>
          </p:cNvPr>
          <p:cNvSpPr/>
          <p:nvPr/>
        </p:nvSpPr>
        <p:spPr>
          <a:xfrm>
            <a:off x="7763029" y="1339421"/>
            <a:ext cx="558419" cy="524108"/>
          </a:xfrm>
          <a:prstGeom prst="ellipse">
            <a:avLst/>
          </a:prstGeom>
          <a:solidFill>
            <a:schemeClr val="bg1"/>
          </a:solidFill>
          <a:ln>
            <a:solidFill>
              <a:srgbClr val="2E2F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FD00C0A-AB24-7A95-6606-D5F3BC7CA4DF}"/>
              </a:ext>
            </a:extLst>
          </p:cNvPr>
          <p:cNvSpPr txBox="1"/>
          <p:nvPr/>
        </p:nvSpPr>
        <p:spPr>
          <a:xfrm>
            <a:off x="905030" y="1427346"/>
            <a:ext cx="461490" cy="382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1">
                <a:solidFill>
                  <a:srgbClr val="E82517"/>
                </a:solidFill>
                <a:latin typeface="Marianne"/>
              </a:rPr>
              <a:t>01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A850299-E96E-5EFC-6FEB-0CD163A3CFA5}"/>
              </a:ext>
            </a:extLst>
          </p:cNvPr>
          <p:cNvSpPr txBox="1"/>
          <p:nvPr/>
        </p:nvSpPr>
        <p:spPr>
          <a:xfrm>
            <a:off x="3199607" y="1427346"/>
            <a:ext cx="461490" cy="382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1">
                <a:solidFill>
                  <a:srgbClr val="E82517"/>
                </a:solidFill>
                <a:latin typeface="Marianne"/>
              </a:rPr>
              <a:t>02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65F1B21-E825-59E6-FC78-10D87D8E2D6F}"/>
              </a:ext>
            </a:extLst>
          </p:cNvPr>
          <p:cNvSpPr txBox="1"/>
          <p:nvPr/>
        </p:nvSpPr>
        <p:spPr>
          <a:xfrm>
            <a:off x="5441848" y="1434204"/>
            <a:ext cx="554164" cy="382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1">
                <a:solidFill>
                  <a:srgbClr val="E82517"/>
                </a:solidFill>
                <a:latin typeface="Marianne"/>
              </a:rPr>
              <a:t>03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C391469-2EC9-A71D-FB13-A4257E9B0D1E}"/>
              </a:ext>
            </a:extLst>
          </p:cNvPr>
          <p:cNvSpPr txBox="1"/>
          <p:nvPr/>
        </p:nvSpPr>
        <p:spPr>
          <a:xfrm>
            <a:off x="7810205" y="1429811"/>
            <a:ext cx="4859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1">
                <a:solidFill>
                  <a:srgbClr val="E82517"/>
                </a:solidFill>
                <a:latin typeface="Marianne"/>
              </a:rPr>
              <a:t>04</a:t>
            </a:r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1501CCD6-E104-B3EB-8763-545829A32C30}"/>
              </a:ext>
            </a:extLst>
          </p:cNvPr>
          <p:cNvGrpSpPr/>
          <p:nvPr/>
        </p:nvGrpSpPr>
        <p:grpSpPr>
          <a:xfrm>
            <a:off x="2375260" y="2794528"/>
            <a:ext cx="2158103" cy="3542141"/>
            <a:chOff x="2280371" y="2788416"/>
            <a:chExt cx="2158103" cy="3542141"/>
          </a:xfrm>
        </p:grpSpPr>
        <p:sp>
          <p:nvSpPr>
            <p:cNvPr id="15" name="Rectangle: Rounded Corners 79">
              <a:extLst>
                <a:ext uri="{FF2B5EF4-FFF2-40B4-BE49-F238E27FC236}">
                  <a16:creationId xmlns:a16="http://schemas.microsoft.com/office/drawing/2014/main" id="{A771B91B-CA57-8FFA-EBA0-C838DB57F13D}"/>
                </a:ext>
              </a:extLst>
            </p:cNvPr>
            <p:cNvSpPr/>
            <p:nvPr/>
          </p:nvSpPr>
          <p:spPr>
            <a:xfrm>
              <a:off x="2280371" y="3075162"/>
              <a:ext cx="2158103" cy="3255395"/>
            </a:xfrm>
            <a:prstGeom prst="roundRect">
              <a:avLst>
                <a:gd name="adj" fmla="val 6344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dist="38100" dir="18900000" sx="101000" sy="101000" algn="bl" rotWithShape="0">
                <a:srgbClr val="68A6C3">
                  <a:alpha val="29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7" name="Group 10">
              <a:extLst>
                <a:ext uri="{FF2B5EF4-FFF2-40B4-BE49-F238E27FC236}">
                  <a16:creationId xmlns:a16="http://schemas.microsoft.com/office/drawing/2014/main" id="{86A7EB24-9DF8-5A6B-A6B8-0B7A3AE8A980}"/>
                </a:ext>
              </a:extLst>
            </p:cNvPr>
            <p:cNvGrpSpPr/>
            <p:nvPr/>
          </p:nvGrpSpPr>
          <p:grpSpPr>
            <a:xfrm>
              <a:off x="2380622" y="3324417"/>
              <a:ext cx="1967463" cy="700675"/>
              <a:chOff x="3472476" y="2100833"/>
              <a:chExt cx="1967463" cy="700675"/>
            </a:xfrm>
          </p:grpSpPr>
          <p:sp>
            <p:nvSpPr>
              <p:cNvPr id="75" name="Rounded Rectangle 80">
                <a:extLst>
                  <a:ext uri="{FF2B5EF4-FFF2-40B4-BE49-F238E27FC236}">
                    <a16:creationId xmlns:a16="http://schemas.microsoft.com/office/drawing/2014/main" id="{29277192-4354-60A1-665D-1B9CF3BBA93B}"/>
                  </a:ext>
                </a:extLst>
              </p:cNvPr>
              <p:cNvSpPr/>
              <p:nvPr/>
            </p:nvSpPr>
            <p:spPr>
              <a:xfrm>
                <a:off x="3472476" y="2100833"/>
                <a:ext cx="1967463" cy="700675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endParaRPr lang="en-US" sz="90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F9C809F-94C6-2533-3B45-0939FEAC8197}"/>
                  </a:ext>
                </a:extLst>
              </p:cNvPr>
              <p:cNvSpPr/>
              <p:nvPr/>
            </p:nvSpPr>
            <p:spPr>
              <a:xfrm>
                <a:off x="3704743" y="2326988"/>
                <a:ext cx="1498171" cy="252570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r>
                  <a:rPr lang="fr-FR" sz="900" b="1">
                    <a:latin typeface="Century Gothic"/>
                    <a:ea typeface="Roboto Black"/>
                  </a:rPr>
                  <a:t>Ouvert à tout utilisateur</a:t>
                </a:r>
                <a:endParaRPr lang="fr-FR" sz="90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1ECC1786-6ABE-9992-230A-DCE5C2A0DBAC}"/>
                </a:ext>
              </a:extLst>
            </p:cNvPr>
            <p:cNvGrpSpPr/>
            <p:nvPr/>
          </p:nvGrpSpPr>
          <p:grpSpPr>
            <a:xfrm>
              <a:off x="2368397" y="4121314"/>
              <a:ext cx="1987953" cy="1203882"/>
              <a:chOff x="2435135" y="4102428"/>
              <a:chExt cx="1987953" cy="1203882"/>
            </a:xfrm>
          </p:grpSpPr>
          <p:sp>
            <p:nvSpPr>
              <p:cNvPr id="129" name="Rounded Rectangle 81">
                <a:extLst>
                  <a:ext uri="{FF2B5EF4-FFF2-40B4-BE49-F238E27FC236}">
                    <a16:creationId xmlns:a16="http://schemas.microsoft.com/office/drawing/2014/main" id="{65E29C8D-0F6A-F797-AD8C-144A76C02246}"/>
                  </a:ext>
                </a:extLst>
              </p:cNvPr>
              <p:cNvSpPr/>
              <p:nvPr/>
            </p:nvSpPr>
            <p:spPr>
              <a:xfrm>
                <a:off x="2441247" y="4102428"/>
                <a:ext cx="1981841" cy="1203882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endParaRPr lang="en-US" sz="90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C6B821BC-BE03-BAA8-57C5-61EF862FA778}"/>
                  </a:ext>
                </a:extLst>
              </p:cNvPr>
              <p:cNvSpPr/>
              <p:nvPr/>
            </p:nvSpPr>
            <p:spPr>
              <a:xfrm>
                <a:off x="2435135" y="4142158"/>
                <a:ext cx="1908011" cy="1124603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r>
                  <a:rPr lang="fr-FR" sz="900" b="1">
                    <a:latin typeface="Century Gothic"/>
                    <a:ea typeface="Roboto Black"/>
                  </a:rPr>
                  <a:t>Objectifs</a:t>
                </a:r>
              </a:p>
              <a:p>
                <a:r>
                  <a:rPr lang="fr-FR" sz="900">
                    <a:latin typeface="Century Gothic"/>
                    <a:ea typeface="Roboto Black"/>
                  </a:rPr>
                  <a:t>- Temps d'information</a:t>
                </a:r>
                <a:endParaRPr lang="fr-FR" sz="1100">
                  <a:latin typeface="Century Gothic"/>
                  <a:ea typeface="Roboto Black"/>
                </a:endParaRPr>
              </a:p>
              <a:p>
                <a:r>
                  <a:rPr lang="fr-FR" sz="900">
                    <a:latin typeface="Century Gothic"/>
                    <a:ea typeface="Roboto Black"/>
                  </a:rPr>
                  <a:t>- Recueil des avis, problèmes, besoins</a:t>
                </a:r>
                <a:endParaRPr lang="fr-FR" sz="1100">
                  <a:latin typeface="Century Gothic"/>
                  <a:ea typeface="Roboto Black"/>
                </a:endParaRPr>
              </a:p>
              <a:p>
                <a:r>
                  <a:rPr lang="fr-FR" sz="900">
                    <a:latin typeface="Century Gothic"/>
                    <a:ea typeface="Roboto Black"/>
                  </a:rPr>
                  <a:t>- Concertation et identification de propositions d'évolutions</a:t>
                </a:r>
                <a:endParaRPr lang="fr-FR" sz="1100">
                  <a:latin typeface="Century Gothic"/>
                  <a:ea typeface="Roboto Black"/>
                </a:endParaRPr>
              </a:p>
              <a:p>
                <a:pPr algn="ctr">
                  <a:lnSpc>
                    <a:spcPts val="1400"/>
                  </a:lnSpc>
                </a:pPr>
                <a:endParaRPr lang="fr-FR" sz="90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FA510381-B273-2403-DAF6-B595A926435E}"/>
                </a:ext>
              </a:extLst>
            </p:cNvPr>
            <p:cNvGrpSpPr/>
            <p:nvPr/>
          </p:nvGrpSpPr>
          <p:grpSpPr>
            <a:xfrm>
              <a:off x="2380622" y="5419419"/>
              <a:ext cx="1967464" cy="699593"/>
              <a:chOff x="2420303" y="5419419"/>
              <a:chExt cx="1967464" cy="699593"/>
            </a:xfrm>
          </p:grpSpPr>
          <p:sp>
            <p:nvSpPr>
              <p:cNvPr id="133" name="Rounded Rectangle 81">
                <a:extLst>
                  <a:ext uri="{FF2B5EF4-FFF2-40B4-BE49-F238E27FC236}">
                    <a16:creationId xmlns:a16="http://schemas.microsoft.com/office/drawing/2014/main" id="{66A9DE4A-F2F1-CD6D-1130-C02C03A3BBEC}"/>
                  </a:ext>
                </a:extLst>
              </p:cNvPr>
              <p:cNvSpPr/>
              <p:nvPr/>
            </p:nvSpPr>
            <p:spPr>
              <a:xfrm>
                <a:off x="2420303" y="5419419"/>
                <a:ext cx="1967464" cy="571279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endParaRPr lang="en-US" sz="90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E4414107-6EE1-D17A-293B-1BFC27EC8399}"/>
                  </a:ext>
                </a:extLst>
              </p:cNvPr>
              <p:cNvSpPr/>
              <p:nvPr/>
            </p:nvSpPr>
            <p:spPr>
              <a:xfrm>
                <a:off x="2450864" y="5431644"/>
                <a:ext cx="1908011" cy="687368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r>
                  <a:rPr lang="fr-FR" sz="900" b="1">
                    <a:latin typeface="Century Gothic"/>
                    <a:ea typeface="Roboto Black"/>
                  </a:rPr>
                  <a:t>1ère instanciation</a:t>
                </a:r>
              </a:p>
              <a:p>
                <a:r>
                  <a:rPr lang="fr-FR" sz="900">
                    <a:latin typeface="Century Gothic"/>
                    <a:ea typeface="Roboto Black"/>
                  </a:rPr>
                  <a:t>Septembre 2025</a:t>
                </a:r>
                <a:endParaRPr lang="fr-FR"/>
              </a:p>
              <a:p>
                <a:r>
                  <a:rPr lang="fr-FR" sz="900">
                    <a:latin typeface="Century Gothic"/>
                    <a:ea typeface="Roboto Black"/>
                  </a:rPr>
                  <a:t>Rythme trimestriel (prochaine date le 15/12/25)</a:t>
                </a:r>
                <a:endParaRPr lang="fr-FR" sz="90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</p:grp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1E69EA3B-9B33-E3C6-6F4B-9BECC80CDE66}"/>
                </a:ext>
              </a:extLst>
            </p:cNvPr>
            <p:cNvGrpSpPr/>
            <p:nvPr/>
          </p:nvGrpSpPr>
          <p:grpSpPr>
            <a:xfrm>
              <a:off x="3064148" y="2788416"/>
              <a:ext cx="602179" cy="574084"/>
              <a:chOff x="9708216" y="3472994"/>
              <a:chExt cx="455485" cy="464062"/>
            </a:xfrm>
          </p:grpSpPr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F474F36-49F6-CD60-4DE8-05115FC8A2FA}"/>
                  </a:ext>
                </a:extLst>
              </p:cNvPr>
              <p:cNvSpPr/>
              <p:nvPr/>
            </p:nvSpPr>
            <p:spPr>
              <a:xfrm>
                <a:off x="9708216" y="3472994"/>
                <a:ext cx="455485" cy="46406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E2F9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6" name="Graphique 15">
                <a:extLst>
                  <a:ext uri="{FF2B5EF4-FFF2-40B4-BE49-F238E27FC236}">
                    <a16:creationId xmlns:a16="http://schemas.microsoft.com/office/drawing/2014/main" id="{4A501AC1-EB46-77A2-B4F5-B5CCB7E11E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32665" y="3531061"/>
                <a:ext cx="406086" cy="349290"/>
              </a:xfrm>
              <a:prstGeom prst="rect">
                <a:avLst/>
              </a:prstGeom>
            </p:spPr>
          </p:pic>
        </p:grp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8FBE1BDC-14E1-B72F-A492-0742C3F66505}"/>
              </a:ext>
            </a:extLst>
          </p:cNvPr>
          <p:cNvGrpSpPr/>
          <p:nvPr/>
        </p:nvGrpSpPr>
        <p:grpSpPr>
          <a:xfrm>
            <a:off x="101485" y="2806751"/>
            <a:ext cx="2153105" cy="3532362"/>
            <a:chOff x="83148" y="2800639"/>
            <a:chExt cx="2153105" cy="3532362"/>
          </a:xfrm>
        </p:grpSpPr>
        <p:sp>
          <p:nvSpPr>
            <p:cNvPr id="22" name="Rectangle: Rounded Corners 79">
              <a:extLst>
                <a:ext uri="{FF2B5EF4-FFF2-40B4-BE49-F238E27FC236}">
                  <a16:creationId xmlns:a16="http://schemas.microsoft.com/office/drawing/2014/main" id="{9867224E-4752-F371-B467-1C69694DFBB5}"/>
                </a:ext>
              </a:extLst>
            </p:cNvPr>
            <p:cNvSpPr/>
            <p:nvPr/>
          </p:nvSpPr>
          <p:spPr>
            <a:xfrm>
              <a:off x="83148" y="3077606"/>
              <a:ext cx="2153105" cy="3255395"/>
            </a:xfrm>
            <a:prstGeom prst="roundRect">
              <a:avLst>
                <a:gd name="adj" fmla="val 6344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dist="38100" dir="18900000" sx="101000" sy="101000" algn="bl" rotWithShape="0">
                <a:srgbClr val="7DD0A3">
                  <a:alpha val="30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" name="Group 10">
              <a:extLst>
                <a:ext uri="{FF2B5EF4-FFF2-40B4-BE49-F238E27FC236}">
                  <a16:creationId xmlns:a16="http://schemas.microsoft.com/office/drawing/2014/main" id="{D26EA8D7-DDD0-DDA7-C1C4-7295B7B086C2}"/>
                </a:ext>
              </a:extLst>
            </p:cNvPr>
            <p:cNvGrpSpPr/>
            <p:nvPr/>
          </p:nvGrpSpPr>
          <p:grpSpPr>
            <a:xfrm>
              <a:off x="174080" y="3324416"/>
              <a:ext cx="1967463" cy="700675"/>
              <a:chOff x="3472476" y="2100833"/>
              <a:chExt cx="1967463" cy="700675"/>
            </a:xfrm>
          </p:grpSpPr>
          <p:sp>
            <p:nvSpPr>
              <p:cNvPr id="38" name="Rounded Rectangle 80">
                <a:extLst>
                  <a:ext uri="{FF2B5EF4-FFF2-40B4-BE49-F238E27FC236}">
                    <a16:creationId xmlns:a16="http://schemas.microsoft.com/office/drawing/2014/main" id="{B9F7E5F3-9EE1-BA8E-A476-EF774190F4DC}"/>
                  </a:ext>
                </a:extLst>
              </p:cNvPr>
              <p:cNvSpPr/>
              <p:nvPr/>
            </p:nvSpPr>
            <p:spPr>
              <a:xfrm>
                <a:off x="3472476" y="2100833"/>
                <a:ext cx="1967463" cy="700675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endParaRPr lang="en-US" sz="90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5E7DE19-1258-837D-CFF4-4CA47350C9E6}"/>
                  </a:ext>
                </a:extLst>
              </p:cNvPr>
              <p:cNvSpPr/>
              <p:nvPr/>
            </p:nvSpPr>
            <p:spPr>
              <a:xfrm>
                <a:off x="3704743" y="2326988"/>
                <a:ext cx="1498171" cy="252570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r>
                  <a:rPr lang="fr-FR" sz="900" b="1">
                    <a:latin typeface="Century Gothic"/>
                    <a:ea typeface="Roboto Black"/>
                  </a:rPr>
                  <a:t>Ouvert à tout utilisateur</a:t>
                </a:r>
                <a:endParaRPr lang="fr-FR" sz="90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4BA5DBBC-D8AB-AAAA-8D6B-92C0F708CD67}"/>
                </a:ext>
              </a:extLst>
            </p:cNvPr>
            <p:cNvGrpSpPr/>
            <p:nvPr/>
          </p:nvGrpSpPr>
          <p:grpSpPr>
            <a:xfrm>
              <a:off x="161855" y="4121313"/>
              <a:ext cx="1987953" cy="1203882"/>
              <a:chOff x="2435135" y="4102428"/>
              <a:chExt cx="1987953" cy="1203882"/>
            </a:xfrm>
          </p:grpSpPr>
          <p:sp>
            <p:nvSpPr>
              <p:cNvPr id="42" name="Rounded Rectangle 81">
                <a:extLst>
                  <a:ext uri="{FF2B5EF4-FFF2-40B4-BE49-F238E27FC236}">
                    <a16:creationId xmlns:a16="http://schemas.microsoft.com/office/drawing/2014/main" id="{41B6CF70-7E87-9629-2116-A5D31B39BBAB}"/>
                  </a:ext>
                </a:extLst>
              </p:cNvPr>
              <p:cNvSpPr/>
              <p:nvPr/>
            </p:nvSpPr>
            <p:spPr>
              <a:xfrm>
                <a:off x="2441247" y="4102428"/>
                <a:ext cx="1981841" cy="1203882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endParaRPr lang="en-US" sz="90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10ED551-A1BA-9DDD-7F61-AB8F8F4EE8F0}"/>
                  </a:ext>
                </a:extLst>
              </p:cNvPr>
              <p:cNvSpPr/>
              <p:nvPr/>
            </p:nvSpPr>
            <p:spPr>
              <a:xfrm>
                <a:off x="2435135" y="4142158"/>
                <a:ext cx="1908011" cy="1124603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r>
                  <a:rPr lang="fr-FR" sz="900" b="1">
                    <a:latin typeface="Century Gothic"/>
                    <a:ea typeface="Roboto Black"/>
                  </a:rPr>
                  <a:t>Objectifs</a:t>
                </a:r>
                <a:endParaRPr lang="en-US" sz="900">
                  <a:latin typeface="Century Gothic"/>
                  <a:ea typeface="Roboto Black"/>
                </a:endParaRPr>
              </a:p>
              <a:p>
                <a:r>
                  <a:rPr lang="fr-FR" sz="900">
                    <a:latin typeface="Century Gothic"/>
                    <a:ea typeface="Roboto Black"/>
                  </a:rPr>
                  <a:t>- Bilan de l’année</a:t>
                </a:r>
              </a:p>
              <a:p>
                <a:r>
                  <a:rPr lang="fr-FR" sz="900">
                    <a:latin typeface="Century Gothic"/>
                    <a:ea typeface="Roboto Black"/>
                  </a:rPr>
                  <a:t>- Feuille de route à 12 mois</a:t>
                </a:r>
              </a:p>
              <a:p>
                <a:r>
                  <a:rPr lang="fr-FR" sz="900">
                    <a:latin typeface="Century Gothic"/>
                    <a:ea typeface="Roboto Black"/>
                  </a:rPr>
                  <a:t>- Retours utilisateurs</a:t>
                </a:r>
              </a:p>
              <a:p>
                <a:r>
                  <a:rPr lang="fr-FR" sz="900">
                    <a:latin typeface="Century Gothic"/>
                    <a:ea typeface="Roboto Black"/>
                  </a:rPr>
                  <a:t>- Sessions de travail, code sprint...</a:t>
                </a:r>
                <a:endParaRPr lang="fr-FR"/>
              </a:p>
              <a:p>
                <a:pPr algn="ctr">
                  <a:lnSpc>
                    <a:spcPts val="1400"/>
                  </a:lnSpc>
                </a:pPr>
                <a:endParaRPr lang="fr-FR" sz="90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</p:grp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0C43A556-307D-FBFC-3B8A-072CA52464AB}"/>
                </a:ext>
              </a:extLst>
            </p:cNvPr>
            <p:cNvGrpSpPr/>
            <p:nvPr/>
          </p:nvGrpSpPr>
          <p:grpSpPr>
            <a:xfrm>
              <a:off x="174080" y="5419418"/>
              <a:ext cx="1967464" cy="571279"/>
              <a:chOff x="2420303" y="5419419"/>
              <a:chExt cx="1967464" cy="571279"/>
            </a:xfrm>
          </p:grpSpPr>
          <p:sp>
            <p:nvSpPr>
              <p:cNvPr id="46" name="Rounded Rectangle 81">
                <a:extLst>
                  <a:ext uri="{FF2B5EF4-FFF2-40B4-BE49-F238E27FC236}">
                    <a16:creationId xmlns:a16="http://schemas.microsoft.com/office/drawing/2014/main" id="{CC640E6C-F04F-C4E1-6449-5BCFDB2CC976}"/>
                  </a:ext>
                </a:extLst>
              </p:cNvPr>
              <p:cNvSpPr/>
              <p:nvPr/>
            </p:nvSpPr>
            <p:spPr>
              <a:xfrm>
                <a:off x="2420303" y="5419419"/>
                <a:ext cx="1967464" cy="571279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endParaRPr lang="en-US" sz="90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0F78548-5F69-0158-D44A-9697973E6997}"/>
                  </a:ext>
                </a:extLst>
              </p:cNvPr>
              <p:cNvSpPr/>
              <p:nvPr/>
            </p:nvSpPr>
            <p:spPr>
              <a:xfrm>
                <a:off x="2450864" y="5431644"/>
                <a:ext cx="1908011" cy="548868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r>
                  <a:rPr lang="fr-FR" sz="900" b="1">
                    <a:latin typeface="Century Gothic"/>
                    <a:ea typeface="Roboto Black"/>
                  </a:rPr>
                  <a:t>1ère instanciation</a:t>
                </a:r>
                <a:endParaRPr lang="en-US" sz="900">
                  <a:latin typeface="Century Gothic"/>
                  <a:ea typeface="Roboto Black"/>
                </a:endParaRPr>
              </a:p>
              <a:p>
                <a:r>
                  <a:rPr lang="fr-FR" sz="900">
                    <a:latin typeface="Century Gothic"/>
                    <a:ea typeface="Roboto Black"/>
                  </a:rPr>
                  <a:t>décembre 2025, sous forme de matinée de lancement. </a:t>
                </a:r>
                <a:endParaRPr lang="fr-FR"/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5A9188FC-A8CF-9517-6BE3-443626033795}"/>
                </a:ext>
              </a:extLst>
            </p:cNvPr>
            <p:cNvGrpSpPr/>
            <p:nvPr/>
          </p:nvGrpSpPr>
          <p:grpSpPr>
            <a:xfrm>
              <a:off x="802595" y="2800639"/>
              <a:ext cx="602179" cy="574084"/>
              <a:chOff x="9708216" y="3472994"/>
              <a:chExt cx="455485" cy="464062"/>
            </a:xfrm>
          </p:grpSpPr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6645FC28-B6BD-8D28-C739-1C23CE537CC0}"/>
                  </a:ext>
                </a:extLst>
              </p:cNvPr>
              <p:cNvSpPr/>
              <p:nvPr/>
            </p:nvSpPr>
            <p:spPr>
              <a:xfrm>
                <a:off x="9708216" y="3472994"/>
                <a:ext cx="455485" cy="46406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E2F9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6" name="Graphique 25">
                <a:extLst>
                  <a:ext uri="{FF2B5EF4-FFF2-40B4-BE49-F238E27FC236}">
                    <a16:creationId xmlns:a16="http://schemas.microsoft.com/office/drawing/2014/main" id="{0A43FDBB-171B-087F-F4B5-1D9B4E703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772289" y="3531061"/>
                <a:ext cx="326839" cy="349290"/>
              </a:xfrm>
              <a:prstGeom prst="rect">
                <a:avLst/>
              </a:prstGeom>
            </p:spPr>
          </p:pic>
        </p:grp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6577FD47-9F87-0F79-DB1F-04DD1131229B}"/>
              </a:ext>
            </a:extLst>
          </p:cNvPr>
          <p:cNvGrpSpPr/>
          <p:nvPr/>
        </p:nvGrpSpPr>
        <p:grpSpPr>
          <a:xfrm>
            <a:off x="4655147" y="2806751"/>
            <a:ext cx="2153105" cy="3532362"/>
            <a:chOff x="83148" y="2800639"/>
            <a:chExt cx="2153105" cy="3532362"/>
          </a:xfrm>
        </p:grpSpPr>
        <p:sp>
          <p:nvSpPr>
            <p:cNvPr id="53" name="Rectangle: Rounded Corners 79">
              <a:extLst>
                <a:ext uri="{FF2B5EF4-FFF2-40B4-BE49-F238E27FC236}">
                  <a16:creationId xmlns:a16="http://schemas.microsoft.com/office/drawing/2014/main" id="{D803E30D-A8F3-FB41-FF87-A4BEE0FDDE4D}"/>
                </a:ext>
              </a:extLst>
            </p:cNvPr>
            <p:cNvSpPr/>
            <p:nvPr/>
          </p:nvSpPr>
          <p:spPr>
            <a:xfrm>
              <a:off x="83148" y="3077606"/>
              <a:ext cx="2153105" cy="3255395"/>
            </a:xfrm>
            <a:prstGeom prst="roundRect">
              <a:avLst>
                <a:gd name="adj" fmla="val 6344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dist="38100" dir="18900000" sx="101000" sy="101000" algn="bl" rotWithShape="0">
                <a:srgbClr val="7DD0A3">
                  <a:alpha val="30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10">
              <a:extLst>
                <a:ext uri="{FF2B5EF4-FFF2-40B4-BE49-F238E27FC236}">
                  <a16:creationId xmlns:a16="http://schemas.microsoft.com/office/drawing/2014/main" id="{EF17A282-1FBF-96B1-59CA-A52A7C8CD94F}"/>
                </a:ext>
              </a:extLst>
            </p:cNvPr>
            <p:cNvGrpSpPr/>
            <p:nvPr/>
          </p:nvGrpSpPr>
          <p:grpSpPr>
            <a:xfrm>
              <a:off x="174080" y="3324416"/>
              <a:ext cx="1967463" cy="700675"/>
              <a:chOff x="3472476" y="2100833"/>
              <a:chExt cx="1967463" cy="700675"/>
            </a:xfrm>
          </p:grpSpPr>
          <p:sp>
            <p:nvSpPr>
              <p:cNvPr id="64" name="Rounded Rectangle 80">
                <a:extLst>
                  <a:ext uri="{FF2B5EF4-FFF2-40B4-BE49-F238E27FC236}">
                    <a16:creationId xmlns:a16="http://schemas.microsoft.com/office/drawing/2014/main" id="{D5DE3AFB-0B6B-1588-0C75-8F4979B09B2A}"/>
                  </a:ext>
                </a:extLst>
              </p:cNvPr>
              <p:cNvSpPr/>
              <p:nvPr/>
            </p:nvSpPr>
            <p:spPr>
              <a:xfrm>
                <a:off x="3472476" y="2100833"/>
                <a:ext cx="1967463" cy="700675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endParaRPr lang="en-US" sz="90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87B5E5F-4ACA-2972-14ED-3C809FF8C9DB}"/>
                  </a:ext>
                </a:extLst>
              </p:cNvPr>
              <p:cNvSpPr/>
              <p:nvPr/>
            </p:nvSpPr>
            <p:spPr>
              <a:xfrm>
                <a:off x="3551936" y="2198631"/>
                <a:ext cx="1767111" cy="507831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900" b="1">
                    <a:latin typeface="Century Gothic"/>
                    <a:ea typeface="Roboto Black"/>
                  </a:rPr>
                  <a:t>Ouvert aux partenaires souhaitant contribuer à la road </a:t>
                </a:r>
                <a:r>
                  <a:rPr lang="fr-FR" sz="900" b="1" err="1">
                    <a:latin typeface="Century Gothic"/>
                    <a:ea typeface="Roboto Black"/>
                  </a:rPr>
                  <a:t>map</a:t>
                </a:r>
                <a:r>
                  <a:rPr lang="fr-FR" sz="900" b="1">
                    <a:latin typeface="Century Gothic"/>
                    <a:ea typeface="Roboto Black"/>
                  </a:rPr>
                  <a:t> des produits</a:t>
                </a:r>
                <a:endParaRPr lang="fr-FR" sz="900">
                  <a:latin typeface="Century Gothic"/>
                  <a:ea typeface="Roboto Black"/>
                </a:endParaRPr>
              </a:p>
            </p:txBody>
          </p:sp>
        </p:grp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C1FE045B-855C-FA86-E650-A411E3221841}"/>
                </a:ext>
              </a:extLst>
            </p:cNvPr>
            <p:cNvGrpSpPr/>
            <p:nvPr/>
          </p:nvGrpSpPr>
          <p:grpSpPr>
            <a:xfrm>
              <a:off x="161855" y="4121313"/>
              <a:ext cx="1987953" cy="1203882"/>
              <a:chOff x="2435135" y="4102428"/>
              <a:chExt cx="1987953" cy="1203882"/>
            </a:xfrm>
          </p:grpSpPr>
          <p:sp>
            <p:nvSpPr>
              <p:cNvPr id="62" name="Rounded Rectangle 81">
                <a:extLst>
                  <a:ext uri="{FF2B5EF4-FFF2-40B4-BE49-F238E27FC236}">
                    <a16:creationId xmlns:a16="http://schemas.microsoft.com/office/drawing/2014/main" id="{82F1DDC0-D64B-E482-FCD4-AA545C1F0380}"/>
                  </a:ext>
                </a:extLst>
              </p:cNvPr>
              <p:cNvSpPr/>
              <p:nvPr/>
            </p:nvSpPr>
            <p:spPr>
              <a:xfrm>
                <a:off x="2441247" y="4102428"/>
                <a:ext cx="1981841" cy="1203882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endParaRPr lang="en-US" sz="90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32B2BB6-1F73-ECA3-8790-1346A06286C5}"/>
                  </a:ext>
                </a:extLst>
              </p:cNvPr>
              <p:cNvSpPr/>
              <p:nvPr/>
            </p:nvSpPr>
            <p:spPr>
              <a:xfrm>
                <a:off x="2435135" y="4142158"/>
                <a:ext cx="1908011" cy="825867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r>
                  <a:rPr lang="fr-FR" sz="900" b="1">
                    <a:latin typeface="Century Gothic"/>
                    <a:ea typeface="Roboto Black"/>
                  </a:rPr>
                  <a:t>Objectifs</a:t>
                </a:r>
                <a:endParaRPr lang="en-US" sz="900">
                  <a:latin typeface="Century Gothic"/>
                  <a:ea typeface="Roboto Black"/>
                </a:endParaRPr>
              </a:p>
              <a:p>
                <a:r>
                  <a:rPr lang="fr-FR" sz="900">
                    <a:latin typeface="Century Gothic"/>
                    <a:ea typeface="Roboto Black"/>
                  </a:rPr>
                  <a:t>- Suivi, ajustement et validation de la road </a:t>
                </a:r>
                <a:r>
                  <a:rPr lang="fr-FR" sz="900" err="1">
                    <a:latin typeface="Century Gothic"/>
                    <a:ea typeface="Roboto Black"/>
                  </a:rPr>
                  <a:t>map</a:t>
                </a:r>
                <a:r>
                  <a:rPr lang="fr-FR" sz="900">
                    <a:latin typeface="Century Gothic"/>
                    <a:ea typeface="Roboto Black"/>
                  </a:rPr>
                  <a:t> produits</a:t>
                </a:r>
              </a:p>
              <a:p>
                <a:r>
                  <a:rPr lang="fr-FR" sz="900">
                    <a:latin typeface="Century Gothic"/>
                    <a:ea typeface="Roboto Black"/>
                  </a:rPr>
                  <a:t>- 3 produits suivis : socle, services, interface</a:t>
                </a:r>
                <a:endParaRPr lang="fr-FR"/>
              </a:p>
            </p:txBody>
          </p: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235F3325-F78E-4511-F572-D4B8D73487C8}"/>
                </a:ext>
              </a:extLst>
            </p:cNvPr>
            <p:cNvGrpSpPr/>
            <p:nvPr/>
          </p:nvGrpSpPr>
          <p:grpSpPr>
            <a:xfrm>
              <a:off x="174080" y="5419418"/>
              <a:ext cx="1967464" cy="571279"/>
              <a:chOff x="2420303" y="5419419"/>
              <a:chExt cx="1967464" cy="571279"/>
            </a:xfrm>
          </p:grpSpPr>
          <p:sp>
            <p:nvSpPr>
              <p:cNvPr id="60" name="Rounded Rectangle 81">
                <a:extLst>
                  <a:ext uri="{FF2B5EF4-FFF2-40B4-BE49-F238E27FC236}">
                    <a16:creationId xmlns:a16="http://schemas.microsoft.com/office/drawing/2014/main" id="{7723B9BF-6037-A698-9369-017BE69852EA}"/>
                  </a:ext>
                </a:extLst>
              </p:cNvPr>
              <p:cNvSpPr/>
              <p:nvPr/>
            </p:nvSpPr>
            <p:spPr>
              <a:xfrm>
                <a:off x="2420303" y="5419419"/>
                <a:ext cx="1967464" cy="571279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endParaRPr lang="en-US" sz="90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F06BA95-675C-B280-66A0-346822D41CD1}"/>
                  </a:ext>
                </a:extLst>
              </p:cNvPr>
              <p:cNvSpPr/>
              <p:nvPr/>
            </p:nvSpPr>
            <p:spPr>
              <a:xfrm>
                <a:off x="2450864" y="5431644"/>
                <a:ext cx="1908011" cy="548868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r>
                  <a:rPr lang="fr-FR" sz="900" b="1">
                    <a:latin typeface="Century Gothic"/>
                    <a:ea typeface="Roboto Black"/>
                  </a:rPr>
                  <a:t>1ère instanciation</a:t>
                </a:r>
                <a:endParaRPr lang="en-US" sz="900">
                  <a:latin typeface="Century Gothic"/>
                  <a:ea typeface="Roboto Black"/>
                </a:endParaRPr>
              </a:p>
              <a:p>
                <a:r>
                  <a:rPr lang="fr-FR" sz="900">
                    <a:latin typeface="Century Gothic"/>
                    <a:ea typeface="Roboto Black"/>
                  </a:rPr>
                  <a:t>Novembre 2025</a:t>
                </a:r>
              </a:p>
              <a:p>
                <a:r>
                  <a:rPr lang="fr-FR" sz="900">
                    <a:latin typeface="Century Gothic"/>
                    <a:ea typeface="Roboto Black"/>
                  </a:rPr>
                  <a:t>Rythme trimestriel</a:t>
                </a:r>
                <a:endParaRPr lang="fr-FR"/>
              </a:p>
            </p:txBody>
          </p:sp>
        </p:grp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340482EA-7F29-64A8-C18E-D4B6CAF6F97E}"/>
                </a:ext>
              </a:extLst>
            </p:cNvPr>
            <p:cNvGrpSpPr/>
            <p:nvPr/>
          </p:nvGrpSpPr>
          <p:grpSpPr>
            <a:xfrm>
              <a:off x="839269" y="2800639"/>
              <a:ext cx="602179" cy="574084"/>
              <a:chOff x="9735956" y="3472994"/>
              <a:chExt cx="455485" cy="464062"/>
            </a:xfrm>
          </p:grpSpPr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A807D125-4C0C-265D-079C-7276866DBE89}"/>
                  </a:ext>
                </a:extLst>
              </p:cNvPr>
              <p:cNvSpPr/>
              <p:nvPr/>
            </p:nvSpPr>
            <p:spPr>
              <a:xfrm>
                <a:off x="9735956" y="3472994"/>
                <a:ext cx="455485" cy="46406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E2F9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59" name="Graphique 58">
                <a:extLst>
                  <a:ext uri="{FF2B5EF4-FFF2-40B4-BE49-F238E27FC236}">
                    <a16:creationId xmlns:a16="http://schemas.microsoft.com/office/drawing/2014/main" id="{BFDA01CE-DE77-F641-D64A-5B394C419B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800029" y="3531061"/>
                <a:ext cx="326839" cy="349290"/>
              </a:xfrm>
              <a:prstGeom prst="rect">
                <a:avLst/>
              </a:prstGeom>
            </p:spPr>
          </p:pic>
        </p:grp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25F69720-0B52-9A75-228D-D19E1BED6359}"/>
              </a:ext>
            </a:extLst>
          </p:cNvPr>
          <p:cNvGrpSpPr/>
          <p:nvPr/>
        </p:nvGrpSpPr>
        <p:grpSpPr>
          <a:xfrm>
            <a:off x="6928922" y="2806751"/>
            <a:ext cx="2153105" cy="3532362"/>
            <a:chOff x="83148" y="2800639"/>
            <a:chExt cx="2153105" cy="3532362"/>
          </a:xfrm>
        </p:grpSpPr>
        <p:sp>
          <p:nvSpPr>
            <p:cNvPr id="67" name="Rectangle: Rounded Corners 79">
              <a:extLst>
                <a:ext uri="{FF2B5EF4-FFF2-40B4-BE49-F238E27FC236}">
                  <a16:creationId xmlns:a16="http://schemas.microsoft.com/office/drawing/2014/main" id="{87B8EFAE-02E6-25B8-F9B8-275D9E2B7845}"/>
                </a:ext>
              </a:extLst>
            </p:cNvPr>
            <p:cNvSpPr/>
            <p:nvPr/>
          </p:nvSpPr>
          <p:spPr>
            <a:xfrm>
              <a:off x="83148" y="3077606"/>
              <a:ext cx="2153105" cy="3255395"/>
            </a:xfrm>
            <a:prstGeom prst="roundRect">
              <a:avLst>
                <a:gd name="adj" fmla="val 6344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dist="38100" dir="18900000" sx="101000" sy="101000" algn="bl" rotWithShape="0">
                <a:srgbClr val="7DD0A3">
                  <a:alpha val="30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8" name="Group 10">
              <a:extLst>
                <a:ext uri="{FF2B5EF4-FFF2-40B4-BE49-F238E27FC236}">
                  <a16:creationId xmlns:a16="http://schemas.microsoft.com/office/drawing/2014/main" id="{35E46461-197B-E7BE-3550-17ABA556C943}"/>
                </a:ext>
              </a:extLst>
            </p:cNvPr>
            <p:cNvGrpSpPr/>
            <p:nvPr/>
          </p:nvGrpSpPr>
          <p:grpSpPr>
            <a:xfrm>
              <a:off x="174080" y="3324416"/>
              <a:ext cx="1967463" cy="700675"/>
              <a:chOff x="3472476" y="2100833"/>
              <a:chExt cx="1967463" cy="700675"/>
            </a:xfrm>
          </p:grpSpPr>
          <p:sp>
            <p:nvSpPr>
              <p:cNvPr id="88" name="Rounded Rectangle 80">
                <a:extLst>
                  <a:ext uri="{FF2B5EF4-FFF2-40B4-BE49-F238E27FC236}">
                    <a16:creationId xmlns:a16="http://schemas.microsoft.com/office/drawing/2014/main" id="{20B79305-04F4-8666-59D8-F1DB492B4348}"/>
                  </a:ext>
                </a:extLst>
              </p:cNvPr>
              <p:cNvSpPr/>
              <p:nvPr/>
            </p:nvSpPr>
            <p:spPr>
              <a:xfrm>
                <a:off x="3472476" y="2100833"/>
                <a:ext cx="1967463" cy="700675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endParaRPr lang="en-US" sz="90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8BD7711-74BD-A33C-33BB-C6C70FC17687}"/>
                  </a:ext>
                </a:extLst>
              </p:cNvPr>
              <p:cNvSpPr/>
              <p:nvPr/>
            </p:nvSpPr>
            <p:spPr>
              <a:xfrm>
                <a:off x="3551936" y="2314765"/>
                <a:ext cx="1767111" cy="369332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900" b="1">
                    <a:latin typeface="Century Gothic"/>
                    <a:ea typeface="Roboto Black"/>
                  </a:rPr>
                  <a:t>Ouvert aux partenaires Premium</a:t>
                </a:r>
                <a:endParaRPr lang="fr-FR" sz="900">
                  <a:latin typeface="Century Gothic"/>
                  <a:ea typeface="Roboto Black"/>
                </a:endParaRPr>
              </a:p>
            </p:txBody>
          </p:sp>
        </p:grpSp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08E36850-E257-54B3-2147-EA0804B1ACE3}"/>
                </a:ext>
              </a:extLst>
            </p:cNvPr>
            <p:cNvGrpSpPr/>
            <p:nvPr/>
          </p:nvGrpSpPr>
          <p:grpSpPr>
            <a:xfrm>
              <a:off x="161855" y="4121313"/>
              <a:ext cx="1987953" cy="1203882"/>
              <a:chOff x="2435135" y="4102428"/>
              <a:chExt cx="1987953" cy="1203882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A5C0C1EC-E7E4-E326-01FF-F9707E8440B6}"/>
                  </a:ext>
                </a:extLst>
              </p:cNvPr>
              <p:cNvSpPr/>
              <p:nvPr/>
            </p:nvSpPr>
            <p:spPr>
              <a:xfrm>
                <a:off x="2441247" y="4102428"/>
                <a:ext cx="1981841" cy="1203882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endParaRPr lang="en-US" sz="90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D61BF57E-474E-4FA8-F6BC-6C659F46FB01}"/>
                  </a:ext>
                </a:extLst>
              </p:cNvPr>
              <p:cNvSpPr/>
              <p:nvPr/>
            </p:nvSpPr>
            <p:spPr>
              <a:xfrm>
                <a:off x="2435135" y="4142158"/>
                <a:ext cx="1908011" cy="825867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r>
                  <a:rPr lang="fr-FR" sz="900" b="1">
                    <a:latin typeface="Century Gothic"/>
                    <a:ea typeface="Roboto Black"/>
                  </a:rPr>
                  <a:t>Objectifs</a:t>
                </a:r>
                <a:endParaRPr lang="en-US" sz="900">
                  <a:latin typeface="Century Gothic"/>
                  <a:ea typeface="Roboto Black"/>
                </a:endParaRPr>
              </a:p>
              <a:p>
                <a:r>
                  <a:rPr lang="fr-FR" sz="900">
                    <a:latin typeface="Century Gothic"/>
                    <a:ea typeface="Roboto Black"/>
                  </a:rPr>
                  <a:t>- Point de situation</a:t>
                </a:r>
              </a:p>
              <a:p>
                <a:r>
                  <a:rPr lang="fr-FR" sz="900">
                    <a:latin typeface="Century Gothic"/>
                    <a:ea typeface="Roboto Black"/>
                  </a:rPr>
                  <a:t>- Feuille de route annuelle</a:t>
                </a:r>
              </a:p>
              <a:p>
                <a:r>
                  <a:rPr lang="fr-FR" sz="900">
                    <a:latin typeface="Century Gothic"/>
                    <a:ea typeface="Roboto Black"/>
                  </a:rPr>
                  <a:t>- Arbitrage sur les investissements</a:t>
                </a:r>
                <a:endParaRPr lang="fr-FR"/>
              </a:p>
            </p:txBody>
          </p:sp>
        </p:grpSp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70AB9037-7B91-C673-E094-87DD6604655B}"/>
                </a:ext>
              </a:extLst>
            </p:cNvPr>
            <p:cNvGrpSpPr/>
            <p:nvPr/>
          </p:nvGrpSpPr>
          <p:grpSpPr>
            <a:xfrm>
              <a:off x="174080" y="5419418"/>
              <a:ext cx="1967464" cy="571279"/>
              <a:chOff x="2420303" y="5419419"/>
              <a:chExt cx="1967464" cy="571279"/>
            </a:xfrm>
          </p:grpSpPr>
          <p:sp>
            <p:nvSpPr>
              <p:cNvPr id="74" name="Rounded Rectangle 81">
                <a:extLst>
                  <a:ext uri="{FF2B5EF4-FFF2-40B4-BE49-F238E27FC236}">
                    <a16:creationId xmlns:a16="http://schemas.microsoft.com/office/drawing/2014/main" id="{2D982555-402B-AC80-2E88-17E311ED5ECC}"/>
                  </a:ext>
                </a:extLst>
              </p:cNvPr>
              <p:cNvSpPr/>
              <p:nvPr/>
            </p:nvSpPr>
            <p:spPr>
              <a:xfrm>
                <a:off x="2420303" y="5419419"/>
                <a:ext cx="1967464" cy="571279"/>
              </a:xfrm>
              <a:prstGeom prst="roundRect">
                <a:avLst>
                  <a:gd name="adj" fmla="val 11713"/>
                </a:avLst>
              </a:prstGeom>
              <a:solidFill>
                <a:srgbClr val="F3F1F2"/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endParaRPr lang="en-US" sz="900">
                  <a:latin typeface="Century Gothic" panose="020B0502020202020204" pitchFamily="34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F9A6EA6-B542-4C3C-9724-25FAE5D63790}"/>
                  </a:ext>
                </a:extLst>
              </p:cNvPr>
              <p:cNvSpPr/>
              <p:nvPr/>
            </p:nvSpPr>
            <p:spPr>
              <a:xfrm>
                <a:off x="2450864" y="5431644"/>
                <a:ext cx="1908011" cy="548868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r>
                  <a:rPr lang="fr-FR" sz="900" b="1">
                    <a:latin typeface="Century Gothic"/>
                    <a:ea typeface="Roboto Black"/>
                  </a:rPr>
                  <a:t>1ère instanciation</a:t>
                </a:r>
                <a:endParaRPr lang="en-US" sz="900">
                  <a:latin typeface="Century Gothic"/>
                  <a:ea typeface="Roboto Black"/>
                </a:endParaRPr>
              </a:p>
              <a:p>
                <a:r>
                  <a:rPr lang="fr-FR" sz="900">
                    <a:latin typeface="Century Gothic"/>
                    <a:ea typeface="Roboto Black"/>
                  </a:rPr>
                  <a:t>Décembre 2025</a:t>
                </a:r>
              </a:p>
              <a:p>
                <a:r>
                  <a:rPr lang="fr-FR" sz="900">
                    <a:latin typeface="Century Gothic"/>
                    <a:ea typeface="Roboto Black"/>
                  </a:rPr>
                  <a:t>Rythme semestriel</a:t>
                </a:r>
                <a:endParaRPr lang="fr-FR"/>
              </a:p>
            </p:txBody>
          </p:sp>
        </p:grpSp>
        <p:grpSp>
          <p:nvGrpSpPr>
            <p:cNvPr id="71" name="Groupe 70">
              <a:extLst>
                <a:ext uri="{FF2B5EF4-FFF2-40B4-BE49-F238E27FC236}">
                  <a16:creationId xmlns:a16="http://schemas.microsoft.com/office/drawing/2014/main" id="{1B87A441-DC42-CBF6-3E1B-5D9DDC520C2D}"/>
                </a:ext>
              </a:extLst>
            </p:cNvPr>
            <p:cNvGrpSpPr/>
            <p:nvPr/>
          </p:nvGrpSpPr>
          <p:grpSpPr>
            <a:xfrm>
              <a:off x="875943" y="2800639"/>
              <a:ext cx="602179" cy="574084"/>
              <a:chOff x="9763696" y="3472994"/>
              <a:chExt cx="455485" cy="464062"/>
            </a:xfrm>
          </p:grpSpPr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2DA4FAE2-6758-A1B2-DF9E-F55E62B53EEB}"/>
                  </a:ext>
                </a:extLst>
              </p:cNvPr>
              <p:cNvSpPr/>
              <p:nvPr/>
            </p:nvSpPr>
            <p:spPr>
              <a:xfrm>
                <a:off x="9763696" y="3472994"/>
                <a:ext cx="455485" cy="46406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E2F9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73" name="Graphique 72">
                <a:extLst>
                  <a:ext uri="{FF2B5EF4-FFF2-40B4-BE49-F238E27FC236}">
                    <a16:creationId xmlns:a16="http://schemas.microsoft.com/office/drawing/2014/main" id="{D8FBCD6A-9CB2-D0F5-4389-5313F6E60F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827769" y="3531061"/>
                <a:ext cx="326839" cy="3492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00770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A7CD31E-366F-B388-B8F5-EE0029B1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/>
              </a:rPr>
              <a:t>Merci pour </a:t>
            </a:r>
            <a:r>
              <a:rPr lang="en-US" dirty="0" err="1">
                <a:latin typeface="Impact"/>
              </a:rPr>
              <a:t>votre</a:t>
            </a:r>
            <a:r>
              <a:rPr lang="en-US" dirty="0">
                <a:latin typeface="Impact"/>
              </a:rPr>
              <a:t> attention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9D32F8-2F53-C196-A776-3C33FDDA4ED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88125"/>
            <a:ext cx="4405313" cy="287338"/>
          </a:xfrm>
        </p:spPr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4C7AD-E06C-124A-8649-5CA91C0CA8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51900" y="6588125"/>
            <a:ext cx="292100" cy="287338"/>
          </a:xfrm>
        </p:spPr>
        <p:txBody>
          <a:bodyPr/>
          <a:lstStyle/>
          <a:p>
            <a:fld id="{27A9C3E4-2B1F-6843-9D64-C5C234BB78F6}" type="slidenum">
              <a:rPr lang="fr-FR" smtClean="0"/>
              <a:t>11</a:t>
            </a:fld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A27E8-9A34-1993-ADC4-5BAF8ED2FA4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419975" y="6584950"/>
            <a:ext cx="1724025" cy="288925"/>
          </a:xfrm>
        </p:spPr>
        <p:txBody>
          <a:bodyPr/>
          <a:lstStyle/>
          <a:p>
            <a:fld id="{E5743C22-66DF-4F79-AF6F-F438F7BE6C82}" type="datetime1">
              <a:rPr lang="fr-FR" smtClean="0"/>
              <a:t>17/11/2025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36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AEF1F-1208-8A2F-A4BD-C3ADC9E99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365CDA1-B558-D0E2-5B28-C9150A785D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3599" y="2479964"/>
            <a:ext cx="8337681" cy="3786217"/>
          </a:xfrm>
        </p:spPr>
        <p:txBody>
          <a:bodyPr/>
          <a:lstStyle/>
          <a:p>
            <a:pPr marL="571500" indent="-571500">
              <a:buChar char="•"/>
            </a:pPr>
            <a:r>
              <a:rPr lang="fr-FR" sz="3600" dirty="0">
                <a:latin typeface="Calibri"/>
                <a:ea typeface="Calibri"/>
                <a:cs typeface="Calibri"/>
              </a:rPr>
              <a:t>Dualité Cartes.gouv.fr - </a:t>
            </a:r>
            <a:r>
              <a:rPr lang="fr-FR" sz="3600" dirty="0" err="1">
                <a:latin typeface="Calibri"/>
                <a:ea typeface="Calibri"/>
                <a:cs typeface="Calibri"/>
              </a:rPr>
              <a:t>Géoplateforme</a:t>
            </a:r>
            <a:endParaRPr lang="en-US" sz="3600" dirty="0" err="1">
              <a:latin typeface="Calibri"/>
              <a:ea typeface="Calibri"/>
              <a:cs typeface="Calibri"/>
            </a:endParaRPr>
          </a:p>
          <a:p>
            <a:pPr marL="571500" indent="-571500">
              <a:buChar char="•"/>
            </a:pPr>
            <a:endParaRPr lang="fr-FR" sz="3600">
              <a:latin typeface="Calibri"/>
              <a:ea typeface="Calibri"/>
              <a:cs typeface="Calibri"/>
            </a:endParaRPr>
          </a:p>
          <a:p>
            <a:pPr marL="571500" indent="-571500">
              <a:buChar char="•"/>
            </a:pPr>
            <a:r>
              <a:rPr lang="fr-FR" sz="3600" dirty="0">
                <a:latin typeface="Calibri"/>
                <a:ea typeface="Calibri"/>
                <a:cs typeface="Calibri"/>
              </a:rPr>
              <a:t>Cartes.gouv.fr mutualisation d'outils existants</a:t>
            </a:r>
            <a:endParaRPr lang="fr-FR" dirty="0"/>
          </a:p>
          <a:p>
            <a:pPr marL="571500" indent="-571500">
              <a:buChar char="•"/>
            </a:pPr>
            <a:endParaRPr lang="fr-FR" sz="3600">
              <a:latin typeface="Calibri"/>
              <a:ea typeface="Calibri"/>
              <a:cs typeface="Calibri"/>
            </a:endParaRPr>
          </a:p>
          <a:p>
            <a:pPr marL="571500" indent="-571500">
              <a:buChar char="•"/>
            </a:pPr>
            <a:r>
              <a:rPr lang="fr-FR" sz="3600" dirty="0">
                <a:latin typeface="Calibri"/>
                <a:ea typeface="Calibri"/>
                <a:cs typeface="Calibri"/>
              </a:rPr>
              <a:t>Gouvernance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4BB5CE-95B2-BA4C-5933-9BFB83CE216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88125"/>
            <a:ext cx="4405313" cy="287338"/>
          </a:xfrm>
        </p:spPr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523789-B7ED-0DEB-78E8-B08637C8E4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51900" y="6588125"/>
            <a:ext cx="292100" cy="287338"/>
          </a:xfrm>
        </p:spPr>
        <p:txBody>
          <a:bodyPr/>
          <a:lstStyle/>
          <a:p>
            <a:fld id="{27A9C3E4-2B1F-6843-9D64-C5C234BB78F6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6752DF-38D3-D810-553B-FB81AC6FB29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419975" y="6584950"/>
            <a:ext cx="1724025" cy="288925"/>
          </a:xfrm>
        </p:spPr>
        <p:txBody>
          <a:bodyPr/>
          <a:lstStyle/>
          <a:p>
            <a:fld id="{E5743C22-66DF-4F79-AF6F-F438F7BE6C82}" type="datetime1">
              <a:rPr lang="fr-FR" smtClean="0"/>
              <a:t>17/11/2025</a:t>
            </a:fld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2A670-DE12-164A-B379-DB51078C8226}"/>
              </a:ext>
            </a:extLst>
          </p:cNvPr>
          <p:cNvSpPr txBox="1"/>
          <p:nvPr/>
        </p:nvSpPr>
        <p:spPr>
          <a:xfrm>
            <a:off x="270164" y="1454727"/>
            <a:ext cx="4572000" cy="10310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300" cap="all">
                <a:latin typeface="Impact"/>
              </a:rPr>
              <a:t>SOMMAIRE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3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CA0E0-CF6F-51AF-B392-1F09E24C8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8D441C-B52D-AABF-DBE6-4BE108B2F12B}"/>
              </a:ext>
            </a:extLst>
          </p:cNvPr>
          <p:cNvSpPr/>
          <p:nvPr/>
        </p:nvSpPr>
        <p:spPr>
          <a:xfrm>
            <a:off x="-2746" y="-20594"/>
            <a:ext cx="9159798" cy="6860400"/>
          </a:xfrm>
          <a:prstGeom prst="rect">
            <a:avLst/>
          </a:prstGeom>
          <a:solidFill>
            <a:srgbClr val="2E2F93"/>
          </a:solidFill>
          <a:ln>
            <a:solidFill>
              <a:srgbClr val="2E2F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contenu 1">
            <a:extLst>
              <a:ext uri="{FF2B5EF4-FFF2-40B4-BE49-F238E27FC236}">
                <a16:creationId xmlns:a16="http://schemas.microsoft.com/office/drawing/2014/main" id="{951533EC-5948-4075-1B77-56A811529823}"/>
              </a:ext>
            </a:extLst>
          </p:cNvPr>
          <p:cNvSpPr txBox="1">
            <a:spLocks/>
          </p:cNvSpPr>
          <p:nvPr/>
        </p:nvSpPr>
        <p:spPr>
          <a:xfrm>
            <a:off x="284978" y="287868"/>
            <a:ext cx="7597093" cy="10161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>
                <a:solidFill>
                  <a:schemeClr val="bg1"/>
                </a:solidFill>
                <a:latin typeface="Impact"/>
              </a:rPr>
              <a:t>CARTES.GOUV propulsé par GÉOPLATEFORME</a:t>
            </a:r>
            <a:endParaRPr lang="fr-FR" sz="2400">
              <a:solidFill>
                <a:schemeClr val="bg1"/>
              </a:solidFill>
            </a:endParaRPr>
          </a:p>
          <a:p>
            <a:r>
              <a:rPr lang="fr-FR" sz="2000">
                <a:solidFill>
                  <a:schemeClr val="bg1"/>
                </a:solidFill>
                <a:latin typeface="Marianne"/>
              </a:rPr>
              <a:t>UNE OFFRE COMPLÈTE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1EB4D76-88DA-44C8-62F2-F6E6EB320743}"/>
              </a:ext>
            </a:extLst>
          </p:cNvPr>
          <p:cNvGrpSpPr/>
          <p:nvPr/>
        </p:nvGrpSpPr>
        <p:grpSpPr>
          <a:xfrm>
            <a:off x="871017" y="1789329"/>
            <a:ext cx="2199905" cy="4374127"/>
            <a:chOff x="1243597" y="2250318"/>
            <a:chExt cx="2199905" cy="4374127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2850AE49-78D6-563E-ABDA-1510E284DE06}"/>
                </a:ext>
              </a:extLst>
            </p:cNvPr>
            <p:cNvGrpSpPr/>
            <p:nvPr/>
          </p:nvGrpSpPr>
          <p:grpSpPr>
            <a:xfrm>
              <a:off x="1243597" y="4426271"/>
              <a:ext cx="2198174" cy="2198174"/>
              <a:chOff x="3024403" y="4547234"/>
              <a:chExt cx="2311842" cy="2311842"/>
            </a:xfrm>
          </p:grpSpPr>
          <p:pic>
            <p:nvPicPr>
              <p:cNvPr id="5" name="Graphique 4">
                <a:extLst>
                  <a:ext uri="{FF2B5EF4-FFF2-40B4-BE49-F238E27FC236}">
                    <a16:creationId xmlns:a16="http://schemas.microsoft.com/office/drawing/2014/main" id="{3B3A7F66-BBD2-4A51-C28B-02FD5CFC5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3024403" y="4547234"/>
                <a:ext cx="2311842" cy="2311842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6F4EBA0-C082-79E1-2510-3B29181FE200}"/>
                  </a:ext>
                </a:extLst>
              </p:cNvPr>
              <p:cNvSpPr/>
              <p:nvPr/>
            </p:nvSpPr>
            <p:spPr>
              <a:xfrm>
                <a:off x="3300000" y="4653796"/>
                <a:ext cx="1764000" cy="1028204"/>
              </a:xfrm>
              <a:prstGeom prst="rect">
                <a:avLst/>
              </a:prstGeom>
              <a:solidFill>
                <a:srgbClr val="2E2F9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9DE5EDBF-E2FD-2F33-C444-65B71AC6A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-2640000">
              <a:off x="1245328" y="2250318"/>
              <a:ext cx="2198174" cy="2256244"/>
            </a:xfrm>
            <a:prstGeom prst="rect">
              <a:avLst/>
            </a:prstGeom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1CB5101-0509-B0A6-1D49-D477E9258AC2}"/>
              </a:ext>
            </a:extLst>
          </p:cNvPr>
          <p:cNvGrpSpPr/>
          <p:nvPr/>
        </p:nvGrpSpPr>
        <p:grpSpPr>
          <a:xfrm>
            <a:off x="4016286" y="4073121"/>
            <a:ext cx="4337084" cy="2265792"/>
            <a:chOff x="4016286" y="4073121"/>
            <a:chExt cx="4337084" cy="2265792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839D474A-632A-3B9A-DFC9-CFE8C015B802}"/>
                </a:ext>
              </a:extLst>
            </p:cNvPr>
            <p:cNvSpPr/>
            <p:nvPr/>
          </p:nvSpPr>
          <p:spPr>
            <a:xfrm>
              <a:off x="4016286" y="4073121"/>
              <a:ext cx="4337084" cy="22657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space réservé du contenu 2">
              <a:extLst>
                <a:ext uri="{FF2B5EF4-FFF2-40B4-BE49-F238E27FC236}">
                  <a16:creationId xmlns:a16="http://schemas.microsoft.com/office/drawing/2014/main" id="{51D8FF6C-AF40-CFA8-2F28-C24574631179}"/>
                </a:ext>
              </a:extLst>
            </p:cNvPr>
            <p:cNvSpPr txBox="1">
              <a:spLocks/>
            </p:cNvSpPr>
            <p:nvPr/>
          </p:nvSpPr>
          <p:spPr>
            <a:xfrm>
              <a:off x="4439385" y="4404654"/>
              <a:ext cx="3494933" cy="160422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Marianne" panose="02000000000000000000" pitchFamily="2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Marianne" panose="02000000000000000000" pitchFamily="2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Marianne" panose="02000000000000000000" pitchFamily="2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Marianne" panose="02000000000000000000" pitchFamily="2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Marianne" panose="020000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fr-FR" sz="1800">
                  <a:solidFill>
                    <a:srgbClr val="E82517"/>
                  </a:solidFill>
                  <a:latin typeface="Impact"/>
                </a:rPr>
                <a:t>UN MOTEUR ET UNE INFRASTRUCTURE…</a:t>
              </a:r>
              <a:endParaRPr lang="en-US" sz="1800">
                <a:solidFill>
                  <a:srgbClr val="E82517"/>
                </a:solidFill>
                <a:latin typeface="Impact"/>
              </a:endParaRPr>
            </a:p>
            <a:p>
              <a:pPr marL="292100" lvl="1" indent="-28575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fr-FR" sz="1200">
                  <a:solidFill>
                    <a:srgbClr val="2E2F93"/>
                  </a:solidFill>
                  <a:latin typeface="Marianne"/>
                </a:rPr>
                <a:t>Puissante</a:t>
              </a:r>
            </a:p>
            <a:p>
              <a:pPr marL="292100" lvl="1" indent="-28575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fr-FR" sz="1200">
                  <a:solidFill>
                    <a:srgbClr val="2E2F93"/>
                  </a:solidFill>
                  <a:latin typeface="Marianne"/>
                </a:rPr>
                <a:t>Ouverte</a:t>
              </a:r>
            </a:p>
            <a:p>
              <a:pPr marL="292100" lvl="1" indent="-28575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fr-FR" sz="1200">
                  <a:solidFill>
                    <a:srgbClr val="2E2F93"/>
                  </a:solidFill>
                  <a:latin typeface="Marianne"/>
                </a:rPr>
                <a:t>Mutualisée</a:t>
              </a:r>
            </a:p>
            <a:p>
              <a:pPr marL="292100" lvl="1" indent="-28575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fr-FR" sz="1200">
                  <a:solidFill>
                    <a:srgbClr val="2E2F93"/>
                  </a:solidFill>
                  <a:latin typeface="Marianne"/>
                </a:rPr>
                <a:t>Scalable</a:t>
              </a:r>
            </a:p>
            <a:p>
              <a:pPr marL="292100" lvl="1" indent="-28575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fr-FR" sz="1200">
                  <a:solidFill>
                    <a:srgbClr val="2E2F93"/>
                  </a:solidFill>
                  <a:latin typeface="Marianne"/>
                </a:rPr>
                <a:t>Mobilisable par API</a:t>
              </a:r>
              <a:r>
                <a:rPr lang="fr-FR" sz="1200">
                  <a:solidFill>
                    <a:schemeClr val="bg1"/>
                  </a:solidFill>
                  <a:latin typeface="Marianne"/>
                </a:rPr>
                <a:t>I</a:t>
              </a:r>
              <a:endParaRPr lang="fr-FR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80EA8F0-ADC8-8BF3-086A-EB61FAE6E9AC}"/>
              </a:ext>
            </a:extLst>
          </p:cNvPr>
          <p:cNvGrpSpPr/>
          <p:nvPr/>
        </p:nvGrpSpPr>
        <p:grpSpPr>
          <a:xfrm>
            <a:off x="4016285" y="1963307"/>
            <a:ext cx="4337084" cy="1804803"/>
            <a:chOff x="3245865" y="1717658"/>
            <a:chExt cx="4337084" cy="1804803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41DF9ECB-78C9-8B23-4E90-754A55231F81}"/>
                </a:ext>
              </a:extLst>
            </p:cNvPr>
            <p:cNvSpPr/>
            <p:nvPr/>
          </p:nvSpPr>
          <p:spPr>
            <a:xfrm>
              <a:off x="3245865" y="1717658"/>
              <a:ext cx="4337084" cy="18048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space réservé du contenu 2">
              <a:extLst>
                <a:ext uri="{FF2B5EF4-FFF2-40B4-BE49-F238E27FC236}">
                  <a16:creationId xmlns:a16="http://schemas.microsoft.com/office/drawing/2014/main" id="{92578CF9-D1D5-5688-DAD5-559D49E98D1A}"/>
                </a:ext>
              </a:extLst>
            </p:cNvPr>
            <p:cNvSpPr txBox="1">
              <a:spLocks/>
            </p:cNvSpPr>
            <p:nvPr/>
          </p:nvSpPr>
          <p:spPr>
            <a:xfrm>
              <a:off x="3668964" y="2042876"/>
              <a:ext cx="3494933" cy="1155865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Marianne" panose="02000000000000000000" pitchFamily="2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Marianne" panose="02000000000000000000" pitchFamily="2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Marianne" panose="02000000000000000000" pitchFamily="2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Marianne" panose="02000000000000000000" pitchFamily="2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Marianne" panose="020000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800">
                  <a:solidFill>
                    <a:srgbClr val="E82517"/>
                  </a:solidFill>
                  <a:latin typeface="Impact"/>
                </a:rPr>
                <a:t>LE SITE CARTES.GOUV.FR…</a:t>
              </a:r>
              <a:r>
                <a:rPr lang="en-US" sz="1800">
                  <a:solidFill>
                    <a:srgbClr val="E82517"/>
                  </a:solidFill>
                  <a:latin typeface="Impact"/>
                </a:rPr>
                <a:t> </a:t>
              </a:r>
              <a:endParaRPr lang="en-US" sz="1800">
                <a:solidFill>
                  <a:srgbClr val="E82517"/>
                </a:solidFill>
                <a:latin typeface="Marianne"/>
              </a:endParaRPr>
            </a:p>
            <a:p>
              <a:pPr>
                <a:lnSpc>
                  <a:spcPct val="150000"/>
                </a:lnSpc>
              </a:pPr>
              <a:r>
                <a:rPr lang="fr-FR" sz="1200">
                  <a:solidFill>
                    <a:srgbClr val="2E2F93"/>
                  </a:solidFill>
                  <a:latin typeface="Marianne"/>
                </a:rPr>
                <a:t>...pour offrir un accès facilité aux services, visualiser des cartes et simplifier l'usage des services et données</a:t>
              </a:r>
              <a:r>
                <a:rPr lang="fr-FR" sz="1200">
                  <a:solidFill>
                    <a:srgbClr val="000000"/>
                  </a:solidFill>
                  <a:latin typeface="Marianne"/>
                </a:rPr>
                <a:t> </a:t>
              </a:r>
              <a:endParaRPr lang="en-US" sz="1200">
                <a:solidFill>
                  <a:srgbClr val="000000"/>
                </a:solidFill>
                <a:latin typeface="Marianne"/>
              </a:endParaRP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69B91F12-C5D1-E7C5-8D26-8C1C259566BA}"/>
              </a:ext>
            </a:extLst>
          </p:cNvPr>
          <p:cNvSpPr txBox="1"/>
          <p:nvPr/>
        </p:nvSpPr>
        <p:spPr>
          <a:xfrm>
            <a:off x="4015024" y="1135422"/>
            <a:ext cx="43408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>
                <a:solidFill>
                  <a:srgbClr val="FFFFFF"/>
                </a:solidFill>
                <a:latin typeface="Marianne"/>
              </a:rPr>
              <a:t>Pour accompagner les acteurs des politiques publiques et des communs numériques</a:t>
            </a:r>
            <a:r>
              <a:rPr lang="fr-FR" sz="1400">
                <a:latin typeface="Marianne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22389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A21EF-D6D0-D2AC-1CE7-184359786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199B9E1-2EFC-728F-F779-7A2D10B1B00B}"/>
              </a:ext>
            </a:extLst>
          </p:cNvPr>
          <p:cNvSpPr/>
          <p:nvPr/>
        </p:nvSpPr>
        <p:spPr>
          <a:xfrm>
            <a:off x="3512470" y="1915763"/>
            <a:ext cx="5514975" cy="40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113A99-BE2F-BDA3-855A-34BB2BA06808}"/>
              </a:ext>
            </a:extLst>
          </p:cNvPr>
          <p:cNvSpPr/>
          <p:nvPr/>
        </p:nvSpPr>
        <p:spPr>
          <a:xfrm>
            <a:off x="-1776" y="-2306"/>
            <a:ext cx="9142311" cy="686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contenu 1">
            <a:extLst>
              <a:ext uri="{FF2B5EF4-FFF2-40B4-BE49-F238E27FC236}">
                <a16:creationId xmlns:a16="http://schemas.microsoft.com/office/drawing/2014/main" id="{8CED37EF-02F1-659C-9AB0-A4FA4E970BEB}"/>
              </a:ext>
            </a:extLst>
          </p:cNvPr>
          <p:cNvSpPr txBox="1">
            <a:spLocks/>
          </p:cNvSpPr>
          <p:nvPr/>
        </p:nvSpPr>
        <p:spPr>
          <a:xfrm>
            <a:off x="295275" y="298165"/>
            <a:ext cx="5683432" cy="10887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>
                <a:latin typeface="Impact"/>
              </a:rPr>
              <a:t>CARTES.GOUV</a:t>
            </a:r>
            <a:endParaRPr lang="fr-FR" sz="2400"/>
          </a:p>
          <a:p>
            <a:r>
              <a:rPr lang="fr-FR" sz="2000">
                <a:latin typeface="Marianne"/>
              </a:rPr>
              <a:t>UN COMMUN NUMÉRIQUE AU SERVICE DES DONNÉES DU TERRITOIRE</a:t>
            </a:r>
          </a:p>
        </p:txBody>
      </p:sp>
      <p:pic>
        <p:nvPicPr>
          <p:cNvPr id="21" name="Picture 20" descr="La Géoplateforme en bref - Programme Géoplateforme - IGN">
            <a:extLst>
              <a:ext uri="{FF2B5EF4-FFF2-40B4-BE49-F238E27FC236}">
                <a16:creationId xmlns:a16="http://schemas.microsoft.com/office/drawing/2014/main" id="{3AE8F399-880A-371D-532C-D58BD0027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5591323"/>
            <a:ext cx="2590800" cy="78105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E19C504-CA10-17FA-6E8E-6434B62CAEF6}"/>
              </a:ext>
            </a:extLst>
          </p:cNvPr>
          <p:cNvGrpSpPr/>
          <p:nvPr/>
        </p:nvGrpSpPr>
        <p:grpSpPr>
          <a:xfrm>
            <a:off x="3313413" y="3811910"/>
            <a:ext cx="2519583" cy="928334"/>
            <a:chOff x="3277833" y="4212182"/>
            <a:chExt cx="2519583" cy="92833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E097875-3146-D0DB-579B-FA8A8249E19C}"/>
                </a:ext>
              </a:extLst>
            </p:cNvPr>
            <p:cNvGrpSpPr/>
            <p:nvPr/>
          </p:nvGrpSpPr>
          <p:grpSpPr>
            <a:xfrm>
              <a:off x="3277833" y="4214782"/>
              <a:ext cx="2519583" cy="925734"/>
              <a:chOff x="9406448" y="2400213"/>
              <a:chExt cx="2519583" cy="925734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BD891ED-EE33-994B-D1ED-E8885E35837A}"/>
                  </a:ext>
                </a:extLst>
              </p:cNvPr>
              <p:cNvSpPr/>
              <p:nvPr/>
            </p:nvSpPr>
            <p:spPr>
              <a:xfrm>
                <a:off x="9406448" y="2400213"/>
                <a:ext cx="2519583" cy="9257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244EB6B-308C-178B-F974-024D9E55CBFE}"/>
                  </a:ext>
                </a:extLst>
              </p:cNvPr>
              <p:cNvGrpSpPr/>
              <p:nvPr/>
            </p:nvGrpSpPr>
            <p:grpSpPr>
              <a:xfrm>
                <a:off x="9572439" y="2834520"/>
                <a:ext cx="2185192" cy="450677"/>
                <a:chOff x="9207747" y="7015144"/>
                <a:chExt cx="4142078" cy="762000"/>
              </a:xfrm>
            </p:grpSpPr>
            <p:pic>
              <p:nvPicPr>
                <p:cNvPr id="4" name="Graphic 3">
                  <a:extLst>
                    <a:ext uri="{FF2B5EF4-FFF2-40B4-BE49-F238E27FC236}">
                      <a16:creationId xmlns:a16="http://schemas.microsoft.com/office/drawing/2014/main" id="{26EDDC7A-733E-BB11-EC95-116A916EF7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742805" y="7015144"/>
                  <a:ext cx="762000" cy="762000"/>
                </a:xfrm>
                <a:prstGeom prst="rect">
                  <a:avLst/>
                </a:prstGeom>
              </p:spPr>
            </p:pic>
            <p:pic>
              <p:nvPicPr>
                <p:cNvPr id="6" name="Graphic 5">
                  <a:extLst>
                    <a:ext uri="{FF2B5EF4-FFF2-40B4-BE49-F238E27FC236}">
                      <a16:creationId xmlns:a16="http://schemas.microsoft.com/office/drawing/2014/main" id="{30F12CC4-63EC-D8A8-CE0C-B4F382B705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87825" y="7015144"/>
                  <a:ext cx="762000" cy="762000"/>
                </a:xfrm>
                <a:prstGeom prst="rect">
                  <a:avLst/>
                </a:prstGeom>
              </p:spPr>
            </p:pic>
            <p:pic>
              <p:nvPicPr>
                <p:cNvPr id="12" name="Graphic 11">
                  <a:extLst>
                    <a:ext uri="{FF2B5EF4-FFF2-40B4-BE49-F238E27FC236}">
                      <a16:creationId xmlns:a16="http://schemas.microsoft.com/office/drawing/2014/main" id="{EF4B2FB4-94FD-8411-912A-FD2229C569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52767" y="7015144"/>
                  <a:ext cx="762000" cy="762000"/>
                </a:xfrm>
                <a:prstGeom prst="rect">
                  <a:avLst/>
                </a:prstGeom>
              </p:spPr>
            </p:pic>
            <p:pic>
              <p:nvPicPr>
                <p:cNvPr id="17" name="Graphic 16">
                  <a:extLst>
                    <a:ext uri="{FF2B5EF4-FFF2-40B4-BE49-F238E27FC236}">
                      <a16:creationId xmlns:a16="http://schemas.microsoft.com/office/drawing/2014/main" id="{D11C6516-3432-4EBB-69B6-4C8AE5E3F7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07747" y="7015144"/>
                  <a:ext cx="762000" cy="762000"/>
                </a:xfrm>
                <a:prstGeom prst="rect">
                  <a:avLst/>
                </a:prstGeom>
              </p:spPr>
            </p:pic>
            <p:pic>
              <p:nvPicPr>
                <p:cNvPr id="14" name="Graphic 13">
                  <a:extLst>
                    <a:ext uri="{FF2B5EF4-FFF2-40B4-BE49-F238E27FC236}">
                      <a16:creationId xmlns:a16="http://schemas.microsoft.com/office/drawing/2014/main" id="{CEFB6D30-AF60-72E1-4B83-0CE6D80E66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97786" y="7015144"/>
                  <a:ext cx="762000" cy="7620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59D172A-A3BC-8567-3CC0-6906E6F61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871912" y="4212182"/>
              <a:ext cx="1400175" cy="390525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F7C20E6-3E24-EC5C-3C0F-E4ADB81AB92D}"/>
              </a:ext>
            </a:extLst>
          </p:cNvPr>
          <p:cNvGrpSpPr/>
          <p:nvPr/>
        </p:nvGrpSpPr>
        <p:grpSpPr>
          <a:xfrm>
            <a:off x="135052" y="4255855"/>
            <a:ext cx="2462560" cy="2107559"/>
            <a:chOff x="135052" y="4371489"/>
            <a:chExt cx="2462560" cy="2107559"/>
          </a:xfrm>
        </p:grpSpPr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CF90A04F-E893-A98D-7D0E-528B01296EC5}"/>
                </a:ext>
              </a:extLst>
            </p:cNvPr>
            <p:cNvGrpSpPr/>
            <p:nvPr/>
          </p:nvGrpSpPr>
          <p:grpSpPr>
            <a:xfrm>
              <a:off x="135052" y="4371489"/>
              <a:ext cx="2462560" cy="2107559"/>
              <a:chOff x="5633574" y="1453376"/>
              <a:chExt cx="2462560" cy="2107559"/>
            </a:xfrm>
          </p:grpSpPr>
          <p:sp>
            <p:nvSpPr>
              <p:cNvPr id="35" name="Rectangle : coins arrondis 34">
                <a:extLst>
                  <a:ext uri="{FF2B5EF4-FFF2-40B4-BE49-F238E27FC236}">
                    <a16:creationId xmlns:a16="http://schemas.microsoft.com/office/drawing/2014/main" id="{9902047C-4508-62AE-C4CF-FB3C1B11B03C}"/>
                  </a:ext>
                </a:extLst>
              </p:cNvPr>
              <p:cNvSpPr/>
              <p:nvPr/>
            </p:nvSpPr>
            <p:spPr>
              <a:xfrm>
                <a:off x="5633574" y="1453376"/>
                <a:ext cx="2462560" cy="210755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2E2F9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479F1D5-BF93-4595-5793-5E9946E66E2C}"/>
                  </a:ext>
                </a:extLst>
              </p:cNvPr>
              <p:cNvSpPr/>
              <p:nvPr/>
            </p:nvSpPr>
            <p:spPr>
              <a:xfrm>
                <a:off x="6224097" y="2770366"/>
                <a:ext cx="1282390" cy="167268"/>
              </a:xfrm>
              <a:prstGeom prst="roundRect">
                <a:avLst/>
              </a:prstGeom>
              <a:solidFill>
                <a:srgbClr val="E8ED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fr-FR" sz="700" b="1">
                    <a:solidFill>
                      <a:srgbClr val="0063CB"/>
                    </a:solidFill>
                    <a:latin typeface="Marianne"/>
                  </a:rPr>
                  <a:t>INTÉGRÉ EN 2026</a:t>
                </a:r>
                <a:endParaRPr lang="fr-FR"/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F8AF7A00-FB64-9F01-7F71-42D5FFF559EE}"/>
                  </a:ext>
                </a:extLst>
              </p:cNvPr>
              <p:cNvSpPr txBox="1"/>
              <p:nvPr/>
            </p:nvSpPr>
            <p:spPr>
              <a:xfrm>
                <a:off x="5725978" y="2294322"/>
                <a:ext cx="2293986" cy="4616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200" b="1" dirty="0">
                    <a:solidFill>
                      <a:srgbClr val="2E2F93"/>
                    </a:solidFill>
                    <a:latin typeface="Marianne"/>
                  </a:rPr>
                  <a:t>Collaborer sur une donnée et gérez ses communautés</a:t>
                </a: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05A4A131-6AFB-529F-1346-2670F2BCE7B1}"/>
                  </a:ext>
                </a:extLst>
              </p:cNvPr>
              <p:cNvSpPr txBox="1"/>
              <p:nvPr/>
            </p:nvSpPr>
            <p:spPr>
              <a:xfrm>
                <a:off x="5712580" y="2921890"/>
                <a:ext cx="2293986" cy="600164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100">
                    <a:solidFill>
                      <a:srgbClr val="717171"/>
                    </a:solidFill>
                    <a:latin typeface="Marianne"/>
                  </a:rPr>
                  <a:t>Via des guichets collaboratifs pour entretenir et enrichir les données</a:t>
                </a:r>
                <a:endParaRPr lang="fr-FR" sz="1100">
                  <a:solidFill>
                    <a:srgbClr val="000000"/>
                  </a:solidFill>
                  <a:latin typeface="Marianne"/>
                </a:endParaRPr>
              </a:p>
              <a:p>
                <a:pPr algn="ctr"/>
                <a:endParaRPr lang="fr-FR" sz="1100">
                  <a:solidFill>
                    <a:srgbClr val="717171"/>
                  </a:solidFill>
                  <a:latin typeface="Marianne"/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38F620D-9DDB-82E7-73C3-4979BA06D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56051" y="4423492"/>
              <a:ext cx="1809750" cy="59055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0633D5-F9C3-70B8-01B8-4D359C563AFE}"/>
              </a:ext>
            </a:extLst>
          </p:cNvPr>
          <p:cNvGrpSpPr/>
          <p:nvPr/>
        </p:nvGrpSpPr>
        <p:grpSpPr>
          <a:xfrm>
            <a:off x="6462320" y="1711968"/>
            <a:ext cx="2462560" cy="1707287"/>
            <a:chOff x="6462320" y="1071532"/>
            <a:chExt cx="2462560" cy="170728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AAE34B1-647C-75E9-F2A6-8C42B140C8D9}"/>
                </a:ext>
              </a:extLst>
            </p:cNvPr>
            <p:cNvGrpSpPr/>
            <p:nvPr/>
          </p:nvGrpSpPr>
          <p:grpSpPr>
            <a:xfrm>
              <a:off x="6462320" y="1071532"/>
              <a:ext cx="2462560" cy="1707287"/>
              <a:chOff x="6462320" y="1071532"/>
              <a:chExt cx="2462560" cy="1707287"/>
            </a:xfrm>
          </p:grpSpPr>
          <p:grpSp>
            <p:nvGrpSpPr>
              <p:cNvPr id="44" name="Groupe 43">
                <a:extLst>
                  <a:ext uri="{FF2B5EF4-FFF2-40B4-BE49-F238E27FC236}">
                    <a16:creationId xmlns:a16="http://schemas.microsoft.com/office/drawing/2014/main" id="{CE7EADFF-C3DB-E04B-A772-96BBC75C853B}"/>
                  </a:ext>
                </a:extLst>
              </p:cNvPr>
              <p:cNvGrpSpPr/>
              <p:nvPr/>
            </p:nvGrpSpPr>
            <p:grpSpPr>
              <a:xfrm>
                <a:off x="6462320" y="1071532"/>
                <a:ext cx="2462560" cy="1707287"/>
                <a:chOff x="2957915" y="2031782"/>
                <a:chExt cx="2462560" cy="1707287"/>
              </a:xfrm>
            </p:grpSpPr>
            <p:sp>
              <p:nvSpPr>
                <p:cNvPr id="23" name="Rectangle : coins arrondis 22">
                  <a:extLst>
                    <a:ext uri="{FF2B5EF4-FFF2-40B4-BE49-F238E27FC236}">
                      <a16:creationId xmlns:a16="http://schemas.microsoft.com/office/drawing/2014/main" id="{9C7AE1BD-421F-93C0-3DC6-FADC266A9418}"/>
                    </a:ext>
                  </a:extLst>
                </p:cNvPr>
                <p:cNvSpPr/>
                <p:nvPr/>
              </p:nvSpPr>
              <p:spPr>
                <a:xfrm>
                  <a:off x="2957915" y="2031782"/>
                  <a:ext cx="2462560" cy="170728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2E2F9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AB966B53-5476-F557-148E-5891179DAE5B}"/>
                    </a:ext>
                  </a:extLst>
                </p:cNvPr>
                <p:cNvSpPr txBox="1"/>
                <p:nvPr/>
              </p:nvSpPr>
              <p:spPr>
                <a:xfrm>
                  <a:off x="3041424" y="2739305"/>
                  <a:ext cx="2293986" cy="276999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fr-FR" sz="1200" b="1">
                      <a:solidFill>
                        <a:srgbClr val="2E2F93"/>
                      </a:solidFill>
                      <a:latin typeface="Marianne"/>
                    </a:rPr>
                    <a:t>Explorer les cartes</a:t>
                  </a:r>
                  <a:endParaRPr lang="fr-FR" sz="1200" err="1">
                    <a:solidFill>
                      <a:srgbClr val="000000"/>
                    </a:solidFill>
                    <a:latin typeface="Marianne"/>
                  </a:endParaRPr>
                </a:p>
              </p:txBody>
            </p:sp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E932F7C5-D86F-5EFF-B177-385BD613ED77}"/>
                    </a:ext>
                  </a:extLst>
                </p:cNvPr>
                <p:cNvSpPr txBox="1"/>
                <p:nvPr/>
              </p:nvSpPr>
              <p:spPr>
                <a:xfrm>
                  <a:off x="3036921" y="2913231"/>
                  <a:ext cx="2293986" cy="769441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fr-FR" sz="1100">
                      <a:solidFill>
                        <a:srgbClr val="717171"/>
                      </a:solidFill>
                      <a:latin typeface="Marianne"/>
                    </a:rPr>
                    <a:t>Visualisez les données de la </a:t>
                  </a:r>
                  <a:r>
                    <a:rPr lang="fr-FR" sz="1100" err="1">
                      <a:solidFill>
                        <a:srgbClr val="717171"/>
                      </a:solidFill>
                      <a:latin typeface="Marianne"/>
                    </a:rPr>
                    <a:t>Géoplateforme</a:t>
                  </a:r>
                  <a:r>
                    <a:rPr lang="fr-FR" sz="1100">
                      <a:solidFill>
                        <a:srgbClr val="717171"/>
                      </a:solidFill>
                      <a:latin typeface="Marianne"/>
                    </a:rPr>
                    <a:t> sur une interface cartographique moderne et personnalisable</a:t>
                  </a:r>
                </a:p>
              </p:txBody>
            </p:sp>
          </p:grp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BB1D69AE-4062-6482-2173-A7D7186E71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56530" y="1078363"/>
                <a:ext cx="2057400" cy="609600"/>
              </a:xfrm>
              <a:prstGeom prst="rect">
                <a:avLst/>
              </a:prstGeom>
            </p:spPr>
          </p:pic>
        </p:grpSp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4719BEA6-5F79-21DE-FAC5-5A6D2FE27277}"/>
                </a:ext>
              </a:extLst>
            </p:cNvPr>
            <p:cNvSpPr/>
            <p:nvPr/>
          </p:nvSpPr>
          <p:spPr>
            <a:xfrm>
              <a:off x="7523660" y="1614330"/>
              <a:ext cx="334342" cy="201187"/>
            </a:xfrm>
            <a:prstGeom prst="downArrow">
              <a:avLst/>
            </a:prstGeom>
            <a:solidFill>
              <a:srgbClr val="2E2F93"/>
            </a:solidFill>
            <a:ln>
              <a:solidFill>
                <a:srgbClr val="2E2F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83A230-432A-8BC0-DCAA-0658949A9C21}"/>
              </a:ext>
            </a:extLst>
          </p:cNvPr>
          <p:cNvGrpSpPr/>
          <p:nvPr/>
        </p:nvGrpSpPr>
        <p:grpSpPr>
          <a:xfrm>
            <a:off x="6460231" y="4149115"/>
            <a:ext cx="2453666" cy="1885186"/>
            <a:chOff x="6460231" y="4149115"/>
            <a:chExt cx="2453666" cy="188518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2F8D49B-B503-E9D2-6837-D7ED86D05242}"/>
                </a:ext>
              </a:extLst>
            </p:cNvPr>
            <p:cNvGrpSpPr/>
            <p:nvPr/>
          </p:nvGrpSpPr>
          <p:grpSpPr>
            <a:xfrm>
              <a:off x="6460231" y="4149115"/>
              <a:ext cx="2453666" cy="1885186"/>
              <a:chOff x="2715461" y="4469333"/>
              <a:chExt cx="2453666" cy="1885186"/>
            </a:xfrm>
          </p:grpSpPr>
          <p:grpSp>
            <p:nvGrpSpPr>
              <p:cNvPr id="63" name="Groupe 62">
                <a:extLst>
                  <a:ext uri="{FF2B5EF4-FFF2-40B4-BE49-F238E27FC236}">
                    <a16:creationId xmlns:a16="http://schemas.microsoft.com/office/drawing/2014/main" id="{513C4DEF-B234-6055-34D3-15DF146DBBEC}"/>
                  </a:ext>
                </a:extLst>
              </p:cNvPr>
              <p:cNvGrpSpPr/>
              <p:nvPr/>
            </p:nvGrpSpPr>
            <p:grpSpPr>
              <a:xfrm>
                <a:off x="2715461" y="4469333"/>
                <a:ext cx="2453666" cy="1885186"/>
                <a:chOff x="992301" y="4322129"/>
                <a:chExt cx="2453666" cy="1885186"/>
              </a:xfrm>
            </p:grpSpPr>
            <p:sp>
              <p:nvSpPr>
                <p:cNvPr id="50" name="Rectangle : coins arrondis 49">
                  <a:extLst>
                    <a:ext uri="{FF2B5EF4-FFF2-40B4-BE49-F238E27FC236}">
                      <a16:creationId xmlns:a16="http://schemas.microsoft.com/office/drawing/2014/main" id="{56DFA3EB-1B7C-0FE6-416D-92F5D4FE4B3F}"/>
                    </a:ext>
                  </a:extLst>
                </p:cNvPr>
                <p:cNvSpPr/>
                <p:nvPr/>
              </p:nvSpPr>
              <p:spPr>
                <a:xfrm>
                  <a:off x="992301" y="4322129"/>
                  <a:ext cx="2453666" cy="188518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2E2F9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1" name="Rectangle : coins arrondis 50">
                  <a:extLst>
                    <a:ext uri="{FF2B5EF4-FFF2-40B4-BE49-F238E27FC236}">
                      <a16:creationId xmlns:a16="http://schemas.microsoft.com/office/drawing/2014/main" id="{7E226D3C-201C-69C6-4FEB-78EB27A3E484}"/>
                    </a:ext>
                  </a:extLst>
                </p:cNvPr>
                <p:cNvSpPr/>
                <p:nvPr/>
              </p:nvSpPr>
              <p:spPr>
                <a:xfrm>
                  <a:off x="1467191" y="5390061"/>
                  <a:ext cx="1495868" cy="185057"/>
                </a:xfrm>
                <a:prstGeom prst="roundRect">
                  <a:avLst/>
                </a:prstGeom>
                <a:solidFill>
                  <a:srgbClr val="E8ED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fr-FR" sz="700" b="1">
                      <a:solidFill>
                        <a:srgbClr val="0063CB"/>
                      </a:solidFill>
                      <a:latin typeface="Marianne"/>
                    </a:rPr>
                    <a:t>INTÉGRÉ À PARTIR DE 2026</a:t>
                  </a:r>
                  <a:endParaRPr lang="fr-FR"/>
                </a:p>
              </p:txBody>
            </p:sp>
            <p:sp>
              <p:nvSpPr>
                <p:cNvPr id="52" name="ZoneTexte 51">
                  <a:extLst>
                    <a:ext uri="{FF2B5EF4-FFF2-40B4-BE49-F238E27FC236}">
                      <a16:creationId xmlns:a16="http://schemas.microsoft.com/office/drawing/2014/main" id="{82697BA7-C079-20BF-041E-64BC75C02BE5}"/>
                    </a:ext>
                  </a:extLst>
                </p:cNvPr>
                <p:cNvSpPr txBox="1"/>
                <p:nvPr/>
              </p:nvSpPr>
              <p:spPr>
                <a:xfrm>
                  <a:off x="1075810" y="5127495"/>
                  <a:ext cx="2293986" cy="276999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fr-FR" sz="1200" b="1" dirty="0">
                      <a:solidFill>
                        <a:srgbClr val="2E2F93"/>
                      </a:solidFill>
                      <a:latin typeface="Marianne"/>
                    </a:rPr>
                    <a:t>Créer des cartes</a:t>
                  </a:r>
                  <a:endParaRPr lang="fr-FR" sz="1200" dirty="0">
                    <a:solidFill>
                      <a:srgbClr val="2E2F93"/>
                    </a:solidFill>
                    <a:latin typeface="Marianne"/>
                  </a:endParaRPr>
                </a:p>
              </p:txBody>
            </p:sp>
            <p:sp>
              <p:nvSpPr>
                <p:cNvPr id="53" name="ZoneTexte 52">
                  <a:extLst>
                    <a:ext uri="{FF2B5EF4-FFF2-40B4-BE49-F238E27FC236}">
                      <a16:creationId xmlns:a16="http://schemas.microsoft.com/office/drawing/2014/main" id="{CA0B7A4A-F08D-ADBB-2E8B-44621B6DD5BB}"/>
                    </a:ext>
                  </a:extLst>
                </p:cNvPr>
                <p:cNvSpPr txBox="1"/>
                <p:nvPr/>
              </p:nvSpPr>
              <p:spPr>
                <a:xfrm>
                  <a:off x="1071307" y="5502299"/>
                  <a:ext cx="2293986" cy="600164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fr-FR" sz="1100">
                      <a:solidFill>
                        <a:srgbClr val="717171"/>
                      </a:solidFill>
                      <a:latin typeface="Marianne"/>
                    </a:rPr>
                    <a:t>Grâce aux outils de traitement, de datavisualisation, de création et habillage de cartes</a:t>
                  </a:r>
                  <a:endParaRPr lang="fr-FR" sz="1100">
                    <a:solidFill>
                      <a:srgbClr val="000000"/>
                    </a:solidFill>
                    <a:latin typeface="Marianne"/>
                  </a:endParaRPr>
                </a:p>
              </p:txBody>
            </p:sp>
          </p:grp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D22C907-D59C-E09B-E58D-C5B4D3F61B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82592" y="4504806"/>
                <a:ext cx="1533525" cy="552450"/>
              </a:xfrm>
              <a:prstGeom prst="rect">
                <a:avLst/>
              </a:prstGeom>
            </p:spPr>
          </p:pic>
        </p:grp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93D62E47-5887-E3FA-59A0-90DED2CDC10C}"/>
                </a:ext>
              </a:extLst>
            </p:cNvPr>
            <p:cNvSpPr/>
            <p:nvPr/>
          </p:nvSpPr>
          <p:spPr>
            <a:xfrm>
              <a:off x="7515951" y="4719850"/>
              <a:ext cx="334342" cy="201187"/>
            </a:xfrm>
            <a:prstGeom prst="downArrow">
              <a:avLst/>
            </a:prstGeom>
            <a:solidFill>
              <a:srgbClr val="2E2F93"/>
            </a:solidFill>
            <a:ln>
              <a:solidFill>
                <a:srgbClr val="2E2F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E824386-831A-D4F0-24B1-155031BA2DA8}"/>
              </a:ext>
            </a:extLst>
          </p:cNvPr>
          <p:cNvGrpSpPr/>
          <p:nvPr/>
        </p:nvGrpSpPr>
        <p:grpSpPr>
          <a:xfrm>
            <a:off x="3312634" y="1711968"/>
            <a:ext cx="2515928" cy="1146906"/>
            <a:chOff x="2255822" y="2739368"/>
            <a:chExt cx="2515928" cy="114690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id="{EB7C81A9-5FF8-1596-E1D1-74EBA497E6F8}"/>
                </a:ext>
              </a:extLst>
            </p:cNvPr>
            <p:cNvSpPr/>
            <p:nvPr/>
          </p:nvSpPr>
          <p:spPr>
            <a:xfrm>
              <a:off x="2255822" y="2739368"/>
              <a:ext cx="2515928" cy="11469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E2F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B8069549-9735-A0E4-D57B-ABA290DB5590}"/>
                </a:ext>
              </a:extLst>
            </p:cNvPr>
            <p:cNvSpPr txBox="1"/>
            <p:nvPr/>
          </p:nvSpPr>
          <p:spPr>
            <a:xfrm>
              <a:off x="2366015" y="2833140"/>
              <a:ext cx="22939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2E2F93"/>
                  </a:solidFill>
                  <a:latin typeface="Marianne"/>
                </a:rPr>
                <a:t>Publier une donnée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AC6452B-C020-3A18-9977-C1A98BF43004}"/>
                </a:ext>
              </a:extLst>
            </p:cNvPr>
            <p:cNvSpPr txBox="1"/>
            <p:nvPr/>
          </p:nvSpPr>
          <p:spPr>
            <a:xfrm>
              <a:off x="2370406" y="3060436"/>
              <a:ext cx="2285092" cy="600164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100">
                  <a:solidFill>
                    <a:srgbClr val="717171"/>
                  </a:solidFill>
                  <a:latin typeface="Marianne"/>
                </a:rPr>
                <a:t>En toute autonomie, importez une donnée et créer des services de diffusion à exposer dans le catalogue</a:t>
              </a:r>
            </a:p>
          </p:txBody>
        </p:sp>
      </p:grp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11619FB-DBF5-8855-D34C-3A7CA5F6652D}"/>
              </a:ext>
            </a:extLst>
          </p:cNvPr>
          <p:cNvSpPr/>
          <p:nvPr/>
        </p:nvSpPr>
        <p:spPr>
          <a:xfrm>
            <a:off x="1200543" y="4897750"/>
            <a:ext cx="334342" cy="201187"/>
          </a:xfrm>
          <a:prstGeom prst="downArrow">
            <a:avLst/>
          </a:prstGeom>
          <a:solidFill>
            <a:srgbClr val="2E2F93"/>
          </a:solidFill>
          <a:ln>
            <a:solidFill>
              <a:srgbClr val="2E2F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E2F4513-7172-3EB5-8E42-42E1A9A9E961}"/>
              </a:ext>
            </a:extLst>
          </p:cNvPr>
          <p:cNvGrpSpPr/>
          <p:nvPr/>
        </p:nvGrpSpPr>
        <p:grpSpPr>
          <a:xfrm>
            <a:off x="137139" y="1711967"/>
            <a:ext cx="2462560" cy="1894081"/>
            <a:chOff x="137139" y="1916551"/>
            <a:chExt cx="2462560" cy="18940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EFAC1DA-B627-FB80-5B3C-450EEB092962}"/>
                </a:ext>
              </a:extLst>
            </p:cNvPr>
            <p:cNvGrpSpPr/>
            <p:nvPr/>
          </p:nvGrpSpPr>
          <p:grpSpPr>
            <a:xfrm>
              <a:off x="137139" y="1916551"/>
              <a:ext cx="2462560" cy="1894081"/>
              <a:chOff x="1453590" y="2121135"/>
              <a:chExt cx="2462560" cy="1894081"/>
            </a:xfrm>
          </p:grpSpPr>
          <p:grpSp>
            <p:nvGrpSpPr>
              <p:cNvPr id="42" name="Groupe 32">
                <a:extLst>
                  <a:ext uri="{FF2B5EF4-FFF2-40B4-BE49-F238E27FC236}">
                    <a16:creationId xmlns:a16="http://schemas.microsoft.com/office/drawing/2014/main" id="{587AA4F2-AD56-B089-F0FC-DE43B59664E4}"/>
                  </a:ext>
                </a:extLst>
              </p:cNvPr>
              <p:cNvGrpSpPr/>
              <p:nvPr/>
            </p:nvGrpSpPr>
            <p:grpSpPr>
              <a:xfrm>
                <a:off x="1453590" y="2121135"/>
                <a:ext cx="2462560" cy="1894081"/>
                <a:chOff x="2282506" y="1992193"/>
                <a:chExt cx="2462560" cy="1894081"/>
              </a:xfrm>
            </p:grpSpPr>
            <p:sp>
              <p:nvSpPr>
                <p:cNvPr id="45" name="Rectangle : coins arrondis 1">
                  <a:extLst>
                    <a:ext uri="{FF2B5EF4-FFF2-40B4-BE49-F238E27FC236}">
                      <a16:creationId xmlns:a16="http://schemas.microsoft.com/office/drawing/2014/main" id="{E53B50C4-5571-5853-C9A7-1E19687B7D6E}"/>
                    </a:ext>
                  </a:extLst>
                </p:cNvPr>
                <p:cNvSpPr/>
                <p:nvPr/>
              </p:nvSpPr>
              <p:spPr>
                <a:xfrm>
                  <a:off x="2282506" y="1992193"/>
                  <a:ext cx="2462560" cy="189408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2E2F9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ZoneTexte 23">
                  <a:extLst>
                    <a:ext uri="{FF2B5EF4-FFF2-40B4-BE49-F238E27FC236}">
                      <a16:creationId xmlns:a16="http://schemas.microsoft.com/office/drawing/2014/main" id="{A8137E4C-69F0-3462-1BC9-FCECF81E3C86}"/>
                    </a:ext>
                  </a:extLst>
                </p:cNvPr>
                <p:cNvSpPr txBox="1"/>
                <p:nvPr/>
              </p:nvSpPr>
              <p:spPr>
                <a:xfrm>
                  <a:off x="2366015" y="2833140"/>
                  <a:ext cx="2293986" cy="276999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fr-FR" sz="1200" b="1">
                      <a:solidFill>
                        <a:srgbClr val="2E2F93"/>
                      </a:solidFill>
                      <a:latin typeface="Marianne"/>
                    </a:rPr>
                    <a:t>Rechercher une donnée</a:t>
                  </a:r>
                </a:p>
              </p:txBody>
            </p:sp>
            <p:sp>
              <p:nvSpPr>
                <p:cNvPr id="47" name="ZoneTexte 25">
                  <a:extLst>
                    <a:ext uri="{FF2B5EF4-FFF2-40B4-BE49-F238E27FC236}">
                      <a16:creationId xmlns:a16="http://schemas.microsoft.com/office/drawing/2014/main" id="{490C4171-99DF-B5B8-E8E7-FAC91BC0B0B3}"/>
                    </a:ext>
                  </a:extLst>
                </p:cNvPr>
                <p:cNvSpPr txBox="1"/>
                <p:nvPr/>
              </p:nvSpPr>
              <p:spPr>
                <a:xfrm>
                  <a:off x="2370406" y="3060436"/>
                  <a:ext cx="2285092" cy="600164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fr-FR" sz="1100">
                      <a:solidFill>
                        <a:srgbClr val="717171"/>
                      </a:solidFill>
                      <a:latin typeface="Marianne"/>
                    </a:rPr>
                    <a:t>Cherchez des données thématiques, utilisez les flux associés ou téléchargez les archives proposées</a:t>
                  </a:r>
                </a:p>
              </p:txBody>
            </p:sp>
          </p:grpSp>
          <p:sp>
            <p:nvSpPr>
              <p:cNvPr id="43" name="Arrow: Down 42">
                <a:extLst>
                  <a:ext uri="{FF2B5EF4-FFF2-40B4-BE49-F238E27FC236}">
                    <a16:creationId xmlns:a16="http://schemas.microsoft.com/office/drawing/2014/main" id="{7F280EF5-E37E-F219-B1C9-A01C97F96E7A}"/>
                  </a:ext>
                </a:extLst>
              </p:cNvPr>
              <p:cNvSpPr/>
              <p:nvPr/>
            </p:nvSpPr>
            <p:spPr>
              <a:xfrm>
                <a:off x="2516994" y="2771858"/>
                <a:ext cx="334342" cy="201187"/>
              </a:xfrm>
              <a:prstGeom prst="downArrow">
                <a:avLst/>
              </a:prstGeom>
              <a:solidFill>
                <a:srgbClr val="2E2F93"/>
              </a:solidFill>
              <a:ln>
                <a:solidFill>
                  <a:srgbClr val="2E2F9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4A9B7BC-8B58-BFAD-5AD4-AA59F75C9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70474" y="1953293"/>
              <a:ext cx="1998695" cy="620941"/>
            </a:xfrm>
            <a:prstGeom prst="rect">
              <a:avLst/>
            </a:prstGeom>
          </p:spPr>
        </p:pic>
      </p:grp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B56C7D05-90DE-511A-584E-58A8CC5452A7}"/>
              </a:ext>
            </a:extLst>
          </p:cNvPr>
          <p:cNvSpPr/>
          <p:nvPr/>
        </p:nvSpPr>
        <p:spPr>
          <a:xfrm rot="1560000">
            <a:off x="2735804" y="3524230"/>
            <a:ext cx="506061" cy="270480"/>
          </a:xfrm>
          <a:prstGeom prst="rightArrow">
            <a:avLst/>
          </a:prstGeom>
          <a:solidFill>
            <a:srgbClr val="2E2F9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9C111D3C-D286-EA96-F041-AA1A35FDD971}"/>
              </a:ext>
            </a:extLst>
          </p:cNvPr>
          <p:cNvSpPr/>
          <p:nvPr/>
        </p:nvSpPr>
        <p:spPr>
          <a:xfrm rot="-1680000">
            <a:off x="2735804" y="4760627"/>
            <a:ext cx="506061" cy="270480"/>
          </a:xfrm>
          <a:prstGeom prst="rightArrow">
            <a:avLst/>
          </a:prstGeom>
          <a:solidFill>
            <a:srgbClr val="2E2F9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F47FC810-0B34-80D4-BB3E-8F40B075C60C}"/>
              </a:ext>
            </a:extLst>
          </p:cNvPr>
          <p:cNvSpPr/>
          <p:nvPr/>
        </p:nvSpPr>
        <p:spPr>
          <a:xfrm rot="8940000">
            <a:off x="5920193" y="3506440"/>
            <a:ext cx="506061" cy="270480"/>
          </a:xfrm>
          <a:prstGeom prst="rightArrow">
            <a:avLst/>
          </a:prstGeom>
          <a:solidFill>
            <a:srgbClr val="2E2F9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3982E889-0D1D-8EAA-3B57-5B561070531A}"/>
              </a:ext>
            </a:extLst>
          </p:cNvPr>
          <p:cNvSpPr/>
          <p:nvPr/>
        </p:nvSpPr>
        <p:spPr>
          <a:xfrm rot="12060000">
            <a:off x="5902403" y="4742837"/>
            <a:ext cx="506061" cy="270480"/>
          </a:xfrm>
          <a:prstGeom prst="rightArrow">
            <a:avLst/>
          </a:prstGeom>
          <a:solidFill>
            <a:srgbClr val="2E2F9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BEFBC372-E8FC-A86C-32EA-30A11BAA651E}"/>
              </a:ext>
            </a:extLst>
          </p:cNvPr>
          <p:cNvSpPr/>
          <p:nvPr/>
        </p:nvSpPr>
        <p:spPr>
          <a:xfrm rot="5400000">
            <a:off x="4319103" y="3159537"/>
            <a:ext cx="506061" cy="270480"/>
          </a:xfrm>
          <a:prstGeom prst="rightArrow">
            <a:avLst/>
          </a:prstGeom>
          <a:solidFill>
            <a:srgbClr val="2E2F9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row: Up-Down 69">
            <a:extLst>
              <a:ext uri="{FF2B5EF4-FFF2-40B4-BE49-F238E27FC236}">
                <a16:creationId xmlns:a16="http://schemas.microsoft.com/office/drawing/2014/main" id="{88D7EAAC-CBAF-9F43-76E7-43541C0E2C1F}"/>
              </a:ext>
            </a:extLst>
          </p:cNvPr>
          <p:cNvSpPr/>
          <p:nvPr/>
        </p:nvSpPr>
        <p:spPr>
          <a:xfrm>
            <a:off x="4372339" y="4789110"/>
            <a:ext cx="392633" cy="689290"/>
          </a:xfrm>
          <a:prstGeom prst="upDownArrow">
            <a:avLst/>
          </a:prstGeom>
          <a:solidFill>
            <a:srgbClr val="2E2F9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5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A60215-5E32-3575-E85D-24145FAD4E84}"/>
              </a:ext>
            </a:extLst>
          </p:cNvPr>
          <p:cNvSpPr/>
          <p:nvPr/>
        </p:nvSpPr>
        <p:spPr>
          <a:xfrm>
            <a:off x="39584" y="1306286"/>
            <a:ext cx="9074727" cy="5205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BD692A4-0C7E-4099-A34B-F9351A0A2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latin typeface="Impact"/>
              </a:rPr>
              <a:t>Explorer les cartes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3FC83D-A3B6-4DFE-844D-70B9E438C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421DB1-4409-4837-B4F8-40546E9E9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468420-FCFB-46E9-8901-CAEC7F95EC1F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5743C22-66DF-4F79-AF6F-F438F7BE6C82}" type="datetime1">
              <a:rPr lang="fr-FR" smtClean="0"/>
              <a:t>17/11/2025</a:t>
            </a:fld>
            <a:endParaRPr lang="fr-FR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36B4C34-A94A-2976-F32C-E5D5D934AF7E}"/>
              </a:ext>
            </a:extLst>
          </p:cNvPr>
          <p:cNvPicPr>
            <a:picLocks noGrp="1" noChangeAspect="1"/>
          </p:cNvPicPr>
          <p:nvPr>
            <p:ph idx="23"/>
          </p:nvPr>
        </p:nvPicPr>
        <p:blipFill>
          <a:blip r:embed="rId2"/>
          <a:stretch>
            <a:fillRect/>
          </a:stretch>
        </p:blipFill>
        <p:spPr>
          <a:xfrm>
            <a:off x="275143" y="2205647"/>
            <a:ext cx="5990439" cy="2303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4F1894-3E66-2DF9-8386-1292094C3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039" y="129255"/>
            <a:ext cx="2390590" cy="27390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961131-B6F0-4577-E7E9-176684B53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985" y="3432725"/>
            <a:ext cx="2189009" cy="28300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B60522-BE6D-D465-660D-7EF76B9B3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4226" y="4110426"/>
            <a:ext cx="1974678" cy="24708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72527-5E8E-578A-0C4C-62DC1F5D2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52" y="2201962"/>
            <a:ext cx="1384387" cy="1653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41B5C0-AE5D-60BF-7C43-0EB0E879F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683" y="4637359"/>
            <a:ext cx="2195382" cy="15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8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244A9-25F5-1155-634A-E987D4B53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EDBC5-2D7B-6E76-163C-63E8AFC33A69}"/>
              </a:ext>
            </a:extLst>
          </p:cNvPr>
          <p:cNvSpPr/>
          <p:nvPr/>
        </p:nvSpPr>
        <p:spPr>
          <a:xfrm>
            <a:off x="39584" y="1306286"/>
            <a:ext cx="9074727" cy="5205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22F078F-2685-37CF-C956-1CEBC4214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875" y="620962"/>
            <a:ext cx="5636172" cy="1224547"/>
          </a:xfrm>
        </p:spPr>
        <p:txBody>
          <a:bodyPr/>
          <a:lstStyle/>
          <a:p>
            <a:r>
              <a:rPr lang="fr-FR">
                <a:latin typeface="Impact"/>
              </a:rPr>
              <a:t>Rechercher une donnée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BDBE40-E4D7-D280-FC41-2C1A0FF0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55E435-B3B4-E1AC-43A6-B49261D7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738A0-CEF8-D9B3-CF36-690FBA5E6DC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5743C22-66DF-4F79-AF6F-F438F7BE6C82}" type="datetime1">
              <a:rPr lang="fr-FR" smtClean="0"/>
              <a:t>17/11/2025</a:t>
            </a:fld>
            <a:endParaRPr lang="fr-FR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708F09C-9AA0-F4CC-D491-CA489445536C}"/>
              </a:ext>
            </a:extLst>
          </p:cNvPr>
          <p:cNvPicPr>
            <a:picLocks noGrp="1" noChangeAspect="1"/>
          </p:cNvPicPr>
          <p:nvPr>
            <p:ph idx="23"/>
          </p:nvPr>
        </p:nvPicPr>
        <p:blipFill>
          <a:blip r:embed="rId2"/>
          <a:srcRect t="10078" b="16279"/>
          <a:stretch>
            <a:fillRect/>
          </a:stretch>
        </p:blipFill>
        <p:spPr>
          <a:xfrm>
            <a:off x="-599" y="1101613"/>
            <a:ext cx="4576142" cy="2530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C19676-3508-6328-6A09-7FEF73095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647" y="115956"/>
            <a:ext cx="3004563" cy="23751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5BED88-0F3E-7B4E-61EE-68F344460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426" y="2587854"/>
            <a:ext cx="2522941" cy="16804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804C10-DF6D-99FE-F575-916DFA425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409" y="4200997"/>
            <a:ext cx="2529070" cy="2521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91E122-4833-F8B6-CF75-2EDE35D8F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79" y="3764354"/>
            <a:ext cx="4579423" cy="274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0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A2017-9CD0-00F3-D49A-D7CB76C44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A2C2D7-66FD-E2A0-A37C-2E4B7C5D0CD0}"/>
              </a:ext>
            </a:extLst>
          </p:cNvPr>
          <p:cNvSpPr/>
          <p:nvPr/>
        </p:nvSpPr>
        <p:spPr>
          <a:xfrm>
            <a:off x="39584" y="1306286"/>
            <a:ext cx="9074727" cy="5205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19C2A15-63F2-D456-7A17-38E92AA90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875" y="620962"/>
            <a:ext cx="5636172" cy="1224547"/>
          </a:xfrm>
        </p:spPr>
        <p:txBody>
          <a:bodyPr/>
          <a:lstStyle/>
          <a:p>
            <a:r>
              <a:rPr lang="fr-FR">
                <a:latin typeface="Impact"/>
              </a:rPr>
              <a:t>Publier une donnée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5F4934-2D73-6CB4-583E-D47C02A8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A70297-289D-B40E-0DC4-04858287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7F79C3-59CC-B259-2A46-58FC122EDB0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5743C22-66DF-4F79-AF6F-F438F7BE6C82}" type="datetime1">
              <a:rPr lang="fr-FR" smtClean="0"/>
              <a:t>17/11/2025</a:t>
            </a:fld>
            <a:endParaRPr lang="fr-FR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523CF5C-4362-A3E7-D517-D97C781D8794}"/>
              </a:ext>
            </a:extLst>
          </p:cNvPr>
          <p:cNvPicPr>
            <a:picLocks noGrp="1" noChangeAspect="1"/>
          </p:cNvPicPr>
          <p:nvPr>
            <p:ph idx="23"/>
          </p:nvPr>
        </p:nvPicPr>
        <p:blipFill>
          <a:blip r:embed="rId2"/>
          <a:stretch>
            <a:fillRect/>
          </a:stretch>
        </p:blipFill>
        <p:spPr>
          <a:xfrm>
            <a:off x="275144" y="1591213"/>
            <a:ext cx="3571014" cy="20724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65315F-AF98-2882-37E5-F0353FB57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3" y="4291135"/>
            <a:ext cx="4254088" cy="19867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73822F-5652-737F-B3C4-C521F8A69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518" y="538719"/>
            <a:ext cx="3409950" cy="3524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327482-561A-67AD-D226-40DD2C626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522" y="4075277"/>
            <a:ext cx="4998151" cy="243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8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F25AC-BBE3-52A4-CC6B-C2AD23E71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010623-ABA3-099B-A77E-51AE3158C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99" y="941180"/>
            <a:ext cx="8491710" cy="1224547"/>
          </a:xfrm>
        </p:spPr>
        <p:txBody>
          <a:bodyPr anchor="ctr"/>
          <a:lstStyle/>
          <a:p>
            <a:r>
              <a:rPr lang="fr-FR"/>
              <a:t>L’offre d’hébergement, gestion collaborative et diffusion des données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11B116-369E-2D60-882C-A217B5C6538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536E43A7-0A3A-5742-A1AA-2330A59563E3}" type="datetime1">
              <a:rPr lang="fr-FR" smtClean="0"/>
              <a:t>17/11/2025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0985BC-DA59-625F-4112-BF75E8EF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4A805D-A975-4E6B-0EB4-EFA03F41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t>8</a:t>
            </a:fld>
            <a:endParaRPr lang="fr-FR"/>
          </a:p>
        </p:txBody>
      </p:sp>
      <p:grpSp>
        <p:nvGrpSpPr>
          <p:cNvPr id="25" name="Groupe 8">
            <a:extLst>
              <a:ext uri="{FF2B5EF4-FFF2-40B4-BE49-F238E27FC236}">
                <a16:creationId xmlns:a16="http://schemas.microsoft.com/office/drawing/2014/main" id="{D736AD49-1291-44A1-BD0F-03C5D259AB7C}"/>
              </a:ext>
            </a:extLst>
          </p:cNvPr>
          <p:cNvGrpSpPr/>
          <p:nvPr/>
        </p:nvGrpSpPr>
        <p:grpSpPr>
          <a:xfrm>
            <a:off x="3362687" y="2425050"/>
            <a:ext cx="2405000" cy="4095823"/>
            <a:chOff x="3362687" y="1750792"/>
            <a:chExt cx="2405000" cy="4498665"/>
          </a:xfrm>
        </p:grpSpPr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id="{AB19C0AF-4DA5-4B36-9E97-9C0683B956CA}"/>
                </a:ext>
              </a:extLst>
            </p:cNvPr>
            <p:cNvSpPr/>
            <p:nvPr/>
          </p:nvSpPr>
          <p:spPr>
            <a:xfrm>
              <a:off x="3398879" y="1750792"/>
              <a:ext cx="2368808" cy="4498665"/>
            </a:xfrm>
            <a:prstGeom prst="rect">
              <a:avLst/>
            </a:prstGeom>
            <a:solidFill>
              <a:srgbClr val="C3F9D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6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300" b="1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Offre Essentielle</a:t>
              </a:r>
              <a:endPara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Une offre adaptée aux besoins les plus courants, avec l'ensemble des fonctionnalités et un premier niveau de stockage et de diffusion associé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endParaRPr>
            </a:p>
            <a:p>
              <a:pPr marL="114300" marR="0" lvl="0" indent="-11430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500 Go Hébergés sur un entrepôt</a:t>
              </a:r>
            </a:p>
            <a:p>
              <a:pPr marL="114300" marR="0" lvl="0" indent="-11430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50 couches de données</a:t>
              </a:r>
            </a:p>
            <a:p>
              <a:pPr marL="114300" marR="0" lvl="0" indent="-11430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1 To max de trafic par an</a:t>
              </a:r>
            </a:p>
            <a:p>
              <a:pPr marL="114300" marR="0" lvl="0" indent="-11430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Animation des communautés de contributeurs</a:t>
              </a:r>
            </a:p>
            <a:p>
              <a:pPr marL="114300" marR="0" lvl="0" indent="-11430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Support par mail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300" b="1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Gratuit</a:t>
              </a:r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04AAE49A-4C7F-42CC-8E9F-93D30F18639F}"/>
                </a:ext>
              </a:extLst>
            </p:cNvPr>
            <p:cNvSpPr/>
            <p:nvPr/>
          </p:nvSpPr>
          <p:spPr>
            <a:xfrm>
              <a:off x="3362687" y="1753252"/>
              <a:ext cx="38258" cy="4495483"/>
            </a:xfrm>
            <a:prstGeom prst="rect">
              <a:avLst/>
            </a:prstGeom>
            <a:solidFill>
              <a:srgbClr val="04A6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30" name="Groupe 13">
            <a:extLst>
              <a:ext uri="{FF2B5EF4-FFF2-40B4-BE49-F238E27FC236}">
                <a16:creationId xmlns:a16="http://schemas.microsoft.com/office/drawing/2014/main" id="{FE36F264-CC63-4A74-ACBC-62AA98E8C08D}"/>
              </a:ext>
            </a:extLst>
          </p:cNvPr>
          <p:cNvGrpSpPr/>
          <p:nvPr/>
        </p:nvGrpSpPr>
        <p:grpSpPr>
          <a:xfrm>
            <a:off x="5998802" y="2425050"/>
            <a:ext cx="2405000" cy="4095823"/>
            <a:chOff x="5998802" y="1750792"/>
            <a:chExt cx="2405000" cy="4498665"/>
          </a:xfrm>
        </p:grpSpPr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D8A85E1D-2D57-4D63-9148-B836C6084EA2}"/>
                </a:ext>
              </a:extLst>
            </p:cNvPr>
            <p:cNvSpPr/>
            <p:nvPr/>
          </p:nvSpPr>
          <p:spPr>
            <a:xfrm>
              <a:off x="6034994" y="1750792"/>
              <a:ext cx="2368808" cy="4498665"/>
            </a:xfrm>
            <a:prstGeom prst="rect">
              <a:avLst/>
            </a:prstGeom>
            <a:solidFill>
              <a:srgbClr val="F6EB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6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300" b="1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Offre Premium</a:t>
              </a:r>
              <a:endPara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Une offre calibrée pour les volumes de données les plus importants tels que PCRS ou portail cartographique national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endParaRPr>
            </a:p>
            <a:p>
              <a:pPr marL="114300" marR="0" lvl="0" indent="-11430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20 To Hébergés sur un ou plusieurs entrepôts</a:t>
              </a:r>
            </a:p>
            <a:p>
              <a:pPr marL="114300" marR="0" lvl="0" indent="-11430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Couches de données illimitées</a:t>
              </a:r>
            </a:p>
            <a:p>
              <a:pPr marL="114300" marR="0" lvl="0" indent="-11430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Au-delà de 1 To max de trafic par an</a:t>
              </a:r>
            </a:p>
            <a:p>
              <a:pPr marL="114300" marR="0" lvl="0" indent="-11430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Animation des communautés de contributeurs</a:t>
              </a:r>
            </a:p>
            <a:p>
              <a:pPr marL="114300" marR="0" lvl="0" indent="-11430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Support par mail et formation</a:t>
              </a:r>
            </a:p>
            <a:p>
              <a:pPr marL="114300" marR="0" lvl="0" indent="-11430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Participation à la gouvernance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1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À partir de</a:t>
              </a:r>
              <a:endParaRPr lang="fr-FR" sz="11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300" b="1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10 k€ par an</a:t>
              </a: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(tarif dégressif selon le volume de trafic)</a:t>
              </a:r>
              <a:endParaRPr lang="fr-FR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2" name="Rectangle 11">
              <a:extLst>
                <a:ext uri="{FF2B5EF4-FFF2-40B4-BE49-F238E27FC236}">
                  <a16:creationId xmlns:a16="http://schemas.microsoft.com/office/drawing/2014/main" id="{79B6BC54-1401-4C82-8F29-2C6343828816}"/>
                </a:ext>
              </a:extLst>
            </p:cNvPr>
            <p:cNvSpPr/>
            <p:nvPr/>
          </p:nvSpPr>
          <p:spPr>
            <a:xfrm>
              <a:off x="5998802" y="1753252"/>
              <a:ext cx="38258" cy="4495483"/>
            </a:xfrm>
            <a:prstGeom prst="rect">
              <a:avLst/>
            </a:prstGeom>
            <a:solidFill>
              <a:srgbClr val="BD8E6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33" name="Groupe 18">
            <a:extLst>
              <a:ext uri="{FF2B5EF4-FFF2-40B4-BE49-F238E27FC236}">
                <a16:creationId xmlns:a16="http://schemas.microsoft.com/office/drawing/2014/main" id="{78ACFD73-1379-40CD-8372-1BECC2B2B063}"/>
              </a:ext>
            </a:extLst>
          </p:cNvPr>
          <p:cNvGrpSpPr/>
          <p:nvPr/>
        </p:nvGrpSpPr>
        <p:grpSpPr>
          <a:xfrm>
            <a:off x="613315" y="2425050"/>
            <a:ext cx="2405000" cy="4095823"/>
            <a:chOff x="613315" y="1750792"/>
            <a:chExt cx="2405000" cy="4498665"/>
          </a:xfrm>
        </p:grpSpPr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A1BF260E-3F32-4C24-9B63-62D7A0D7E1CF}"/>
                </a:ext>
              </a:extLst>
            </p:cNvPr>
            <p:cNvSpPr/>
            <p:nvPr/>
          </p:nvSpPr>
          <p:spPr>
            <a:xfrm>
              <a:off x="649507" y="1750792"/>
              <a:ext cx="2368808" cy="4498665"/>
            </a:xfrm>
            <a:prstGeom prst="rect">
              <a:avLst/>
            </a:prstGeom>
            <a:solidFill>
              <a:srgbClr val="C3F3F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6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300" b="1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Offre Découverte</a:t>
              </a:r>
              <a:endParaRPr lang="fr-FR" sz="13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Une offre idéale pour éprouver les fonctionnalités disponibles et s'assurer de leur bonne adéquation à vos besoins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endParaRPr>
            </a:p>
            <a:p>
              <a:pPr marL="114300" marR="0" lvl="0" indent="-11430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100 Go Hébergés sur un entrepôt mutualisé avec suppression trimestrielle</a:t>
              </a:r>
            </a:p>
            <a:p>
              <a:pPr marL="114300" marR="0" lvl="0" indent="-11430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20 couches de données</a:t>
              </a:r>
            </a:p>
            <a:p>
              <a:pPr marL="114300" marR="0" lvl="0" indent="-11430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Support par mail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Calibri"/>
                <a:cs typeface="Calibri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300" b="1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Calibri"/>
                  <a:cs typeface="Calibri"/>
                </a:rPr>
                <a:t>Gratuit</a:t>
              </a:r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0D83E972-FA54-489E-B7F3-4838AD32C267}"/>
                </a:ext>
              </a:extLst>
            </p:cNvPr>
            <p:cNvSpPr/>
            <p:nvPr/>
          </p:nvSpPr>
          <p:spPr>
            <a:xfrm>
              <a:off x="613315" y="1753252"/>
              <a:ext cx="38258" cy="4495483"/>
            </a:xfrm>
            <a:prstGeom prst="rect">
              <a:avLst/>
            </a:prstGeom>
            <a:solidFill>
              <a:srgbClr val="034FA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24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5B9E926-9F5E-D2E0-9121-93CBE9D9B2CF}"/>
              </a:ext>
            </a:extLst>
          </p:cNvPr>
          <p:cNvSpPr/>
          <p:nvPr/>
        </p:nvSpPr>
        <p:spPr>
          <a:xfrm>
            <a:off x="39584" y="1306286"/>
            <a:ext cx="9074727" cy="5205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D9B86-6AFD-17A4-C5F5-54F499DF6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051" y="941180"/>
            <a:ext cx="6860815" cy="1224547"/>
          </a:xfrm>
        </p:spPr>
        <p:txBody>
          <a:bodyPr/>
          <a:lstStyle/>
          <a:p>
            <a:r>
              <a:rPr lang="en-US">
                <a:latin typeface="Impact"/>
              </a:rPr>
              <a:t>Et pour </a:t>
            </a:r>
            <a:r>
              <a:rPr lang="en-US" err="1">
                <a:latin typeface="Impact"/>
              </a:rPr>
              <a:t>naviguer</a:t>
            </a:r>
            <a:r>
              <a:rPr lang="en-US">
                <a:latin typeface="Impact"/>
              </a:rPr>
              <a:t> entre tout </a:t>
            </a:r>
            <a:r>
              <a:rPr lang="en-US" err="1">
                <a:latin typeface="Impact"/>
              </a:rPr>
              <a:t>ça</a:t>
            </a:r>
            <a:r>
              <a:rPr lang="en-US">
                <a:latin typeface="Impact"/>
              </a:rPr>
              <a:t> ?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6CA70-5497-B2E0-F284-3788C2B9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Institut National de l’information Géographique et Forestière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0C474-C97F-9C08-E874-E154A512F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C3E4-2B1F-6843-9D64-C5C234BB78F6}" type="slidenum">
              <a:rPr lang="fr-FR" smtClean="0"/>
              <a:t>9</a:t>
            </a:fld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D750C-AE15-A7F9-9217-D2EAFE8F50F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5743C22-66DF-4F79-AF6F-F438F7BE6C82}" type="datetime1">
              <a:rPr lang="fr-FR" smtClean="0"/>
              <a:t>17/11/2025</a:t>
            </a:fld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DBC3B4-6C72-8B7D-017F-C059C8FC3A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6" t="6761" r="1549" b="4107"/>
          <a:stretch>
            <a:fillRect/>
          </a:stretch>
        </p:blipFill>
        <p:spPr>
          <a:xfrm>
            <a:off x="131925" y="1397180"/>
            <a:ext cx="8890190" cy="21322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54CB54-DD05-74DB-72BB-874CCCFA7228}"/>
              </a:ext>
            </a:extLst>
          </p:cNvPr>
          <p:cNvSpPr txBox="1"/>
          <p:nvPr/>
        </p:nvSpPr>
        <p:spPr>
          <a:xfrm>
            <a:off x="455220" y="3631870"/>
            <a:ext cx="801584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Un </a:t>
            </a:r>
            <a:r>
              <a:rPr lang="en-US" err="1"/>
              <a:t>en</a:t>
            </a:r>
            <a:r>
              <a:rPr lang="en-US"/>
              <a:t>-tête </a:t>
            </a:r>
            <a:r>
              <a:rPr lang="en-US" err="1"/>
              <a:t>commun</a:t>
            </a:r>
            <a:r>
              <a:rPr lang="en-US"/>
              <a:t> pour </a:t>
            </a:r>
            <a:r>
              <a:rPr lang="en-US" err="1"/>
              <a:t>tous</a:t>
            </a:r>
            <a:r>
              <a:rPr lang="en-US"/>
              <a:t> les services !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Le </a:t>
            </a:r>
            <a:r>
              <a:rPr lang="en-US" err="1"/>
              <a:t>futur</a:t>
            </a:r>
            <a:r>
              <a:rPr lang="en-US"/>
              <a:t> logo de Cartes.gouv.fr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"cartes.gouv.fr" et la future signature du site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Un badge qui </a:t>
            </a:r>
            <a:r>
              <a:rPr lang="en-US" err="1"/>
              <a:t>rappelle</a:t>
            </a:r>
            <a:r>
              <a:rPr lang="en-US"/>
              <a:t> sur </a:t>
            </a:r>
            <a:r>
              <a:rPr lang="en-US" err="1"/>
              <a:t>quel</a:t>
            </a:r>
            <a:r>
              <a:rPr lang="en-US"/>
              <a:t> service on est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Un menu </a:t>
            </a:r>
            <a:r>
              <a:rPr lang="en-US" err="1"/>
              <a:t>d'aide</a:t>
            </a:r>
            <a:r>
              <a:rPr lang="en-US"/>
              <a:t> pour </a:t>
            </a:r>
            <a:r>
              <a:rPr lang="en-US" err="1"/>
              <a:t>accéder</a:t>
            </a:r>
            <a:r>
              <a:rPr lang="en-US"/>
              <a:t> à la FAQ, aux guides et à "nous </a:t>
            </a:r>
            <a:r>
              <a:rPr lang="en-US" err="1"/>
              <a:t>écrire</a:t>
            </a:r>
            <a:r>
              <a:rPr lang="en-US"/>
              <a:t>"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Un menu de service pour </a:t>
            </a:r>
            <a:r>
              <a:rPr lang="en-US" err="1"/>
              <a:t>naviguer</a:t>
            </a:r>
            <a:r>
              <a:rPr lang="en-US"/>
              <a:t> </a:t>
            </a:r>
            <a:r>
              <a:rPr lang="en-US" err="1"/>
              <a:t>facilement</a:t>
            </a:r>
            <a:r>
              <a:rPr lang="en-US"/>
              <a:t> d'un service à </a:t>
            </a:r>
            <a:r>
              <a:rPr lang="en-US" err="1"/>
              <a:t>l'autre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Un menu "Mon </a:t>
            </a:r>
            <a:r>
              <a:rPr lang="en-US" err="1"/>
              <a:t>espace</a:t>
            </a:r>
            <a:r>
              <a:rPr lang="en-US"/>
              <a:t>" pour </a:t>
            </a:r>
            <a:r>
              <a:rPr lang="en-US" err="1"/>
              <a:t>accéder</a:t>
            </a:r>
            <a:r>
              <a:rPr lang="en-US"/>
              <a:t> à son </a:t>
            </a:r>
            <a:r>
              <a:rPr lang="en-US" err="1"/>
              <a:t>compte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C95D8D-2198-E30C-1D9B-68CAD611E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88" y="5659835"/>
            <a:ext cx="9144000" cy="4863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CB8AD-FE9A-77B6-CDD6-0E7E3A958FAF}"/>
              </a:ext>
            </a:extLst>
          </p:cNvPr>
          <p:cNvSpPr txBox="1"/>
          <p:nvPr/>
        </p:nvSpPr>
        <p:spPr>
          <a:xfrm>
            <a:off x="455220" y="6145480"/>
            <a:ext cx="801584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gency FB"/>
              </a:rPr>
              <a:t>et un mode compact sur </a:t>
            </a:r>
            <a:r>
              <a:rPr lang="en-US" sz="1600" b="1" err="1">
                <a:latin typeface="Agency FB"/>
              </a:rPr>
              <a:t>certaines</a:t>
            </a:r>
            <a:r>
              <a:rPr lang="en-US" sz="1600" b="1">
                <a:latin typeface="Agency FB"/>
              </a:rPr>
              <a:t> pages carto pour </a:t>
            </a:r>
            <a:r>
              <a:rPr lang="en-US" sz="1600" b="1" err="1">
                <a:latin typeface="Agency FB"/>
              </a:rPr>
              <a:t>gagner</a:t>
            </a:r>
            <a:r>
              <a:rPr lang="en-US" sz="1600" b="1">
                <a:latin typeface="Agency FB"/>
              </a:rPr>
              <a:t> de la place !</a:t>
            </a:r>
          </a:p>
        </p:txBody>
      </p:sp>
    </p:spTree>
    <p:extLst>
      <p:ext uri="{BB962C8B-B14F-4D97-AF65-F5344CB8AC3E}">
        <p14:creationId xmlns:p14="http://schemas.microsoft.com/office/powerpoint/2010/main" val="27876900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9">
      <a:dk1>
        <a:srgbClr val="000000"/>
      </a:dk1>
      <a:lt1>
        <a:srgbClr val="FFFFFF"/>
      </a:lt1>
      <a:dk2>
        <a:srgbClr val="82A0C8"/>
      </a:dk2>
      <a:lt2>
        <a:srgbClr val="B3A082"/>
      </a:lt2>
      <a:accent1>
        <a:srgbClr val="3C3C3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747A64EC5F4945BA704EEC3DD0B452" ma:contentTypeVersion="15" ma:contentTypeDescription="Crée un document." ma:contentTypeScope="" ma:versionID="97bdf6b10b210a380f62d82e58d52825">
  <xsd:schema xmlns:xsd="http://www.w3.org/2001/XMLSchema" xmlns:xs="http://www.w3.org/2001/XMLSchema" xmlns:p="http://schemas.microsoft.com/office/2006/metadata/properties" xmlns:ns2="a1111041-96ce-4726-af65-a653c3b93c0e" xmlns:ns3="a2bce78c-6c7f-412b-8039-3f3828cfc9a9" targetNamespace="http://schemas.microsoft.com/office/2006/metadata/properties" ma:root="true" ma:fieldsID="2c006a301bae6e817ea897234edb7e22" ns2:_="" ns3:_="">
    <xsd:import namespace="a1111041-96ce-4726-af65-a653c3b93c0e"/>
    <xsd:import namespace="a2bce78c-6c7f-412b-8039-3f3828cfc9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obje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111041-96ce-4726-af65-a653c3b93c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763f9de7-cc90-4eb3-be2e-7de001983e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objet" ma:index="22" nillable="true" ma:displayName="Objet" ma:format="Dropdown" ma:internalName="obje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ce78c-6c7f-412b-8039-3f3828cfc9a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0680cc0-45dd-4769-a7d6-c8ae696e1cdf}" ma:internalName="TaxCatchAll" ma:showField="CatchAllData" ma:web="a2bce78c-6c7f-412b-8039-3f3828cfc9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111041-96ce-4726-af65-a653c3b93c0e">
      <Terms xmlns="http://schemas.microsoft.com/office/infopath/2007/PartnerControls"/>
    </lcf76f155ced4ddcb4097134ff3c332f>
    <TaxCatchAll xmlns="a2bce78c-6c7f-412b-8039-3f3828cfc9a9" xsi:nil="true"/>
    <objet xmlns="a1111041-96ce-4726-af65-a653c3b93c0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19065B-21DD-4A71-8B56-4D2FA9CC57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111041-96ce-4726-af65-a653c3b93c0e"/>
    <ds:schemaRef ds:uri="a2bce78c-6c7f-412b-8039-3f3828cfc9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5D522B-4C41-4755-A0E5-BF65AD4D661D}">
  <ds:schemaRefs>
    <ds:schemaRef ds:uri="21f00ec5-2066-487b-82c6-af5d2f212dc1"/>
    <ds:schemaRef ds:uri="74d790f0-32d7-4350-a2cf-0e6954730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1111041-96ce-4726-af65-a653c3b93c0e"/>
    <ds:schemaRef ds:uri="a2bce78c-6c7f-412b-8039-3f3828cfc9a9"/>
  </ds:schemaRefs>
</ds:datastoreItem>
</file>

<file path=customXml/itemProps3.xml><?xml version="1.0" encoding="utf-8"?>
<ds:datastoreItem xmlns:ds="http://schemas.openxmlformats.org/officeDocument/2006/customXml" ds:itemID="{B8E206CD-439F-4E2F-835B-950B79564D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QUESSON</dc:creator>
  <cp:revision>27</cp:revision>
  <dcterms:created xsi:type="dcterms:W3CDTF">2024-01-17T15:38:55Z</dcterms:created>
  <dcterms:modified xsi:type="dcterms:W3CDTF">2025-11-17T15:13:27Z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0x010100D3747A64EC5F4945BA704EEC3DD0B452</vt:lpwstr>
  </property>
  <property fmtid="{D5CDD505-2E9C-101B-9397-08002B2CF9AE}" pid="3" name="MediaServiceImageTags">
    <vt:lpwstr/>
  </property>
</Properties>
</file>